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9" r:id="rId2"/>
    <p:sldId id="274" r:id="rId3"/>
    <p:sldId id="262" r:id="rId4"/>
    <p:sldId id="265" r:id="rId5"/>
    <p:sldId id="273" r:id="rId6"/>
  </p:sldIdLst>
  <p:sldSz cx="7556500" cy="10248900"/>
  <p:notesSz cx="6797675" cy="9926638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28">
          <p15:clr>
            <a:srgbClr val="A4A3A4"/>
          </p15:clr>
        </p15:guide>
        <p15:guide id="2" pos="23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5078"/>
    <a:srgbClr val="1F4396"/>
    <a:srgbClr val="023894"/>
    <a:srgbClr val="1234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97" autoAdjust="0"/>
    <p:restoredTop sz="99882" autoAdjust="0"/>
  </p:normalViewPr>
  <p:slideViewPr>
    <p:cSldViewPr>
      <p:cViewPr>
        <p:scale>
          <a:sx n="90" d="100"/>
          <a:sy n="90" d="100"/>
        </p:scale>
        <p:origin x="900" y="-2620"/>
      </p:cViewPr>
      <p:guideLst>
        <p:guide orient="horz" pos="322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altLang="zh-CN"/>
              <a:t>V1.0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660DB5-64BC-4A63-9DFD-04CE31DDA5A1}" type="datetimeFigureOut">
              <a:rPr lang="zh-CN" altLang="en-US" smtClean="0"/>
              <a:t>2025/9/3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8EECC3-5CE8-443E-8ED8-00A2E792A0B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5157465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altLang="zh-CN"/>
              <a:t>V1.0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B22C84-C93F-4884-B56F-8482C70125D6}" type="datetimeFigureOut">
              <a:rPr lang="zh-CN" altLang="en-US" smtClean="0"/>
              <a:pPr/>
              <a:t>2025/9/3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163763" y="1241425"/>
            <a:ext cx="24701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6518EB-9948-4C1E-8EFC-A037F248ABF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75519750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altLang="zh-CN"/>
              <a:t>V1.0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947345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altLang="zh-CN"/>
              <a:t>V1.0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171581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7825" y="410431"/>
            <a:ext cx="6800850" cy="17081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7825" y="2391410"/>
            <a:ext cx="6800850" cy="6763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778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55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334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11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891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66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44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022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7825" y="9499212"/>
            <a:ext cx="1763183" cy="545659"/>
          </a:xfrm>
          <a:prstGeom prst="rect">
            <a:avLst/>
          </a:prstGeom>
        </p:spPr>
        <p:txBody>
          <a:bodyPr/>
          <a:lstStyle/>
          <a:p>
            <a:fld id="{C9B44584-870A-4A0F-82EE-D69983F6A6C7}" type="datetime1">
              <a:rPr lang="en-US" altLang="zh-CN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04" y="9499212"/>
            <a:ext cx="2392892" cy="54565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15492" y="9499212"/>
            <a:ext cx="1763183" cy="545659"/>
          </a:xfrm>
          <a:prstGeom prst="rect">
            <a:avLst/>
          </a:prstGeom>
        </p:spPr>
        <p:txBody>
          <a:bodyPr/>
          <a:lstStyle/>
          <a:p>
            <a:fld id="{93AE1883-0942-4AA3-9DB2-9C7C3A0314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825" y="410431"/>
            <a:ext cx="6800850" cy="17081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7825" y="2391410"/>
            <a:ext cx="6800850" cy="6763800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7825" y="9499212"/>
            <a:ext cx="1763183" cy="545659"/>
          </a:xfrm>
          <a:prstGeom prst="rect">
            <a:avLst/>
          </a:prstGeom>
        </p:spPr>
        <p:txBody>
          <a:bodyPr/>
          <a:lstStyle/>
          <a:p>
            <a:fld id="{9B5F58CB-6ACB-47A4-A033-B6993716CFA4}" type="datetime1">
              <a:rPr lang="en-US" altLang="zh-CN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04" y="9499212"/>
            <a:ext cx="2392892" cy="54565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15492" y="9499212"/>
            <a:ext cx="1763183" cy="545659"/>
          </a:xfrm>
          <a:prstGeom prst="rect">
            <a:avLst/>
          </a:prstGeom>
        </p:spPr>
        <p:txBody>
          <a:bodyPr/>
          <a:lstStyle/>
          <a:p>
            <a:fld id="{93AE1883-0942-4AA3-9DB2-9C7C3A0314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7825" y="410431"/>
            <a:ext cx="6800850" cy="1708150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7825" y="2391410"/>
            <a:ext cx="6800850" cy="6763800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7825" y="9499212"/>
            <a:ext cx="1763183" cy="545659"/>
          </a:xfrm>
          <a:prstGeom prst="rect">
            <a:avLst/>
          </a:prstGeom>
        </p:spPr>
        <p:txBody>
          <a:bodyPr/>
          <a:lstStyle/>
          <a:p>
            <a:fld id="{E66C5510-F4C5-44B3-8F2C-4725DAE297E9}" type="datetime1">
              <a:rPr lang="en-US" altLang="zh-CN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04" y="9499212"/>
            <a:ext cx="2392892" cy="54565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15492" y="9499212"/>
            <a:ext cx="1763183" cy="545659"/>
          </a:xfrm>
          <a:prstGeom prst="rect">
            <a:avLst/>
          </a:prstGeom>
        </p:spPr>
        <p:txBody>
          <a:bodyPr/>
          <a:lstStyle/>
          <a:p>
            <a:fld id="{93AE1883-0942-4AA3-9DB2-9C7C3A0314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>
          <a:xfrm>
            <a:off x="377825" y="410431"/>
            <a:ext cx="6800850" cy="17081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Title</a:t>
            </a:r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>
          <a:xfrm>
            <a:off x="377825" y="2391410"/>
            <a:ext cx="6800850" cy="6763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>
          <a:xfrm>
            <a:off x="377825" y="9499212"/>
            <a:ext cx="1763183" cy="545659"/>
          </a:xfrm>
          <a:prstGeom prst="rect">
            <a:avLst/>
          </a:prstGeom>
        </p:spPr>
        <p:txBody>
          <a:bodyPr/>
          <a:lstStyle/>
          <a:p>
            <a:fld id="{76DA37CC-BD23-482D-AD1F-54D8953D4B43}" type="datetime1">
              <a:rPr lang="en-US" altLang="zh-CN" smtClean="0"/>
              <a:t>9/3/2025</a:t>
            </a:fld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>
          <a:xfrm>
            <a:off x="5415492" y="9499212"/>
            <a:ext cx="1763183" cy="545659"/>
          </a:xfrm>
          <a:prstGeom prst="rect">
            <a:avLst/>
          </a:prstGeom>
        </p:spPr>
        <p:txBody>
          <a:bodyPr/>
          <a:lstStyle/>
          <a:p>
            <a:fld id="{80F073CC-40D5-4B23-8DF0-9BD0A0C12F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825" y="410431"/>
            <a:ext cx="6800850" cy="17081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7825" y="2391410"/>
            <a:ext cx="6800850" cy="67638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7825" y="9499212"/>
            <a:ext cx="1763183" cy="545659"/>
          </a:xfrm>
          <a:prstGeom prst="rect">
            <a:avLst/>
          </a:prstGeom>
        </p:spPr>
        <p:txBody>
          <a:bodyPr/>
          <a:lstStyle/>
          <a:p>
            <a:fld id="{70611AE2-AF49-46C1-AB02-69023F34F7C5}" type="datetime1">
              <a:rPr lang="en-US" altLang="zh-CN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04" y="9499212"/>
            <a:ext cx="2392892" cy="54565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15492" y="9499212"/>
            <a:ext cx="1763183" cy="545659"/>
          </a:xfrm>
          <a:prstGeom prst="rect">
            <a:avLst/>
          </a:prstGeom>
        </p:spPr>
        <p:txBody>
          <a:bodyPr/>
          <a:lstStyle/>
          <a:p>
            <a:fld id="{93AE1883-0942-4AA3-9DB2-9C7C3A0314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825" y="410431"/>
            <a:ext cx="6800850" cy="1708150"/>
          </a:xfrm>
          <a:prstGeom prst="rect">
            <a:avLst/>
          </a:prstGeom>
        </p:spPr>
        <p:txBody>
          <a:bodyPr anchor="t"/>
          <a:lstStyle>
            <a:lvl1pPr algn="l">
              <a:defRPr sz="3306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7825" y="2391410"/>
            <a:ext cx="6800850" cy="67638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1pPr>
            <a:lvl2pPr marL="377825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2pPr>
            <a:lvl3pPr marL="755650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3pPr>
            <a:lvl4pPr marL="1133475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4pPr>
            <a:lvl5pPr marL="1511300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5pPr>
            <a:lvl6pPr marL="1889125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6pPr>
            <a:lvl7pPr marL="2266950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7pPr>
            <a:lvl8pPr marL="2644775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8pPr>
            <a:lvl9pPr marL="3022600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7825" y="9499212"/>
            <a:ext cx="1763183" cy="545659"/>
          </a:xfrm>
          <a:prstGeom prst="rect">
            <a:avLst/>
          </a:prstGeom>
        </p:spPr>
        <p:txBody>
          <a:bodyPr/>
          <a:lstStyle/>
          <a:p>
            <a:fld id="{23E01B5F-F704-46B1-AD9C-E01C17E7C576}" type="datetime1">
              <a:rPr lang="en-US" altLang="zh-CN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04" y="9499212"/>
            <a:ext cx="2392892" cy="54565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15492" y="9499212"/>
            <a:ext cx="1763183" cy="545659"/>
          </a:xfrm>
          <a:prstGeom prst="rect">
            <a:avLst/>
          </a:prstGeom>
        </p:spPr>
        <p:txBody>
          <a:bodyPr/>
          <a:lstStyle/>
          <a:p>
            <a:fld id="{93AE1883-0942-4AA3-9DB2-9C7C3A0314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825" y="410431"/>
            <a:ext cx="6800850" cy="17081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7825" y="2391410"/>
            <a:ext cx="6800850" cy="6763800"/>
          </a:xfrm>
          <a:prstGeom prst="rect">
            <a:avLst/>
          </a:prstGeom>
        </p:spPr>
        <p:txBody>
          <a:bodyPr/>
          <a:lstStyle>
            <a:lvl1pPr>
              <a:defRPr sz="2314"/>
            </a:lvl1pPr>
            <a:lvl2pPr>
              <a:defRPr sz="1983"/>
            </a:lvl2pPr>
            <a:lvl3pPr>
              <a:defRPr sz="1653"/>
            </a:lvl3pPr>
            <a:lvl4pPr>
              <a:defRPr sz="1488"/>
            </a:lvl4pPr>
            <a:lvl5pPr>
              <a:defRPr sz="1488"/>
            </a:lvl5pPr>
            <a:lvl6pPr>
              <a:defRPr sz="1488"/>
            </a:lvl6pPr>
            <a:lvl7pPr>
              <a:defRPr sz="1488"/>
            </a:lvl7pPr>
            <a:lvl8pPr>
              <a:defRPr sz="1488"/>
            </a:lvl8pPr>
            <a:lvl9pPr>
              <a:defRPr sz="1488"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7825" y="2391410"/>
            <a:ext cx="6800850" cy="6763800"/>
          </a:xfrm>
          <a:prstGeom prst="rect">
            <a:avLst/>
          </a:prstGeom>
        </p:spPr>
        <p:txBody>
          <a:bodyPr/>
          <a:lstStyle>
            <a:lvl1pPr>
              <a:defRPr sz="2314"/>
            </a:lvl1pPr>
            <a:lvl2pPr>
              <a:defRPr sz="1983"/>
            </a:lvl2pPr>
            <a:lvl3pPr>
              <a:defRPr sz="1653"/>
            </a:lvl3pPr>
            <a:lvl4pPr>
              <a:defRPr sz="1488"/>
            </a:lvl4pPr>
            <a:lvl5pPr>
              <a:defRPr sz="1488"/>
            </a:lvl5pPr>
            <a:lvl6pPr>
              <a:defRPr sz="1488"/>
            </a:lvl6pPr>
            <a:lvl7pPr>
              <a:defRPr sz="1488"/>
            </a:lvl7pPr>
            <a:lvl8pPr>
              <a:defRPr sz="1488"/>
            </a:lvl8pPr>
            <a:lvl9pPr>
              <a:defRPr sz="1488"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>
          <a:xfrm>
            <a:off x="377825" y="9499212"/>
            <a:ext cx="1763183" cy="545659"/>
          </a:xfrm>
          <a:prstGeom prst="rect">
            <a:avLst/>
          </a:prstGeom>
        </p:spPr>
        <p:txBody>
          <a:bodyPr/>
          <a:lstStyle/>
          <a:p>
            <a:fld id="{BFAB34D5-43A8-4FB9-982B-928F0101E81B}" type="datetime1">
              <a:rPr lang="en-US" altLang="zh-CN" smtClean="0"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581804" y="9499212"/>
            <a:ext cx="2392892" cy="54565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415492" y="9499212"/>
            <a:ext cx="1763183" cy="545659"/>
          </a:xfrm>
          <a:prstGeom prst="rect">
            <a:avLst/>
          </a:prstGeom>
        </p:spPr>
        <p:txBody>
          <a:bodyPr/>
          <a:lstStyle/>
          <a:p>
            <a:fld id="{93AE1883-0942-4AA3-9DB2-9C7C3A0314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825" y="410431"/>
            <a:ext cx="6800850" cy="17081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7825" y="2391410"/>
            <a:ext cx="6800850" cy="67638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983" b="1"/>
            </a:lvl1pPr>
            <a:lvl2pPr marL="377825" indent="0">
              <a:buNone/>
              <a:defRPr sz="1653" b="1"/>
            </a:lvl2pPr>
            <a:lvl3pPr marL="755650" indent="0">
              <a:buNone/>
              <a:defRPr sz="1488" b="1"/>
            </a:lvl3pPr>
            <a:lvl4pPr marL="1133475" indent="0">
              <a:buNone/>
              <a:defRPr sz="1322" b="1"/>
            </a:lvl4pPr>
            <a:lvl5pPr marL="1511300" indent="0">
              <a:buNone/>
              <a:defRPr sz="1322" b="1"/>
            </a:lvl5pPr>
            <a:lvl6pPr marL="1889125" indent="0">
              <a:buNone/>
              <a:defRPr sz="1322" b="1"/>
            </a:lvl6pPr>
            <a:lvl7pPr marL="2266950" indent="0">
              <a:buNone/>
              <a:defRPr sz="1322" b="1"/>
            </a:lvl7pPr>
            <a:lvl8pPr marL="2644775" indent="0">
              <a:buNone/>
              <a:defRPr sz="1322" b="1"/>
            </a:lvl8pPr>
            <a:lvl9pPr marL="3022600" indent="0">
              <a:buNone/>
              <a:defRPr sz="1322" b="1"/>
            </a:lvl9pPr>
          </a:lstStyle>
          <a:p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7825" y="2391410"/>
            <a:ext cx="6800850" cy="6763800"/>
          </a:xfrm>
          <a:prstGeom prst="rect">
            <a:avLst/>
          </a:prstGeom>
        </p:spPr>
        <p:txBody>
          <a:bodyPr/>
          <a:lstStyle>
            <a:lvl1pPr>
              <a:defRPr sz="1983"/>
            </a:lvl1pPr>
            <a:lvl2pPr>
              <a:defRPr sz="1653"/>
            </a:lvl2pPr>
            <a:lvl3pPr>
              <a:defRPr sz="1488"/>
            </a:lvl3pPr>
            <a:lvl4pPr>
              <a:defRPr sz="1322"/>
            </a:lvl4pPr>
            <a:lvl5pPr>
              <a:defRPr sz="1322"/>
            </a:lvl5pPr>
            <a:lvl6pPr>
              <a:defRPr sz="1322"/>
            </a:lvl6pPr>
            <a:lvl7pPr>
              <a:defRPr sz="1322"/>
            </a:lvl7pPr>
            <a:lvl8pPr>
              <a:defRPr sz="1322"/>
            </a:lvl8pPr>
            <a:lvl9pPr>
              <a:defRPr sz="1322"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7825" y="2391410"/>
            <a:ext cx="6800850" cy="67638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983" b="1"/>
            </a:lvl1pPr>
            <a:lvl2pPr marL="377825" indent="0">
              <a:buNone/>
              <a:defRPr sz="1653" b="1"/>
            </a:lvl2pPr>
            <a:lvl3pPr marL="755650" indent="0">
              <a:buNone/>
              <a:defRPr sz="1488" b="1"/>
            </a:lvl3pPr>
            <a:lvl4pPr marL="1133475" indent="0">
              <a:buNone/>
              <a:defRPr sz="1322" b="1"/>
            </a:lvl4pPr>
            <a:lvl5pPr marL="1511300" indent="0">
              <a:buNone/>
              <a:defRPr sz="1322" b="1"/>
            </a:lvl5pPr>
            <a:lvl6pPr marL="1889125" indent="0">
              <a:buNone/>
              <a:defRPr sz="1322" b="1"/>
            </a:lvl6pPr>
            <a:lvl7pPr marL="2266950" indent="0">
              <a:buNone/>
              <a:defRPr sz="1322" b="1"/>
            </a:lvl7pPr>
            <a:lvl8pPr marL="2644775" indent="0">
              <a:buNone/>
              <a:defRPr sz="1322" b="1"/>
            </a:lvl8pPr>
            <a:lvl9pPr marL="3022600" indent="0">
              <a:buNone/>
              <a:defRPr sz="1322" b="1"/>
            </a:lvl9pPr>
          </a:lstStyle>
          <a:p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7825" y="2391410"/>
            <a:ext cx="6800850" cy="6763800"/>
          </a:xfrm>
          <a:prstGeom prst="rect">
            <a:avLst/>
          </a:prstGeom>
        </p:spPr>
        <p:txBody>
          <a:bodyPr/>
          <a:lstStyle>
            <a:lvl1pPr>
              <a:defRPr sz="1983"/>
            </a:lvl1pPr>
            <a:lvl2pPr>
              <a:defRPr sz="1653"/>
            </a:lvl2pPr>
            <a:lvl3pPr>
              <a:defRPr sz="1488"/>
            </a:lvl3pPr>
            <a:lvl4pPr>
              <a:defRPr sz="1322"/>
            </a:lvl4pPr>
            <a:lvl5pPr>
              <a:defRPr sz="1322"/>
            </a:lvl5pPr>
            <a:lvl6pPr>
              <a:defRPr sz="1322"/>
            </a:lvl6pPr>
            <a:lvl7pPr>
              <a:defRPr sz="1322"/>
            </a:lvl7pPr>
            <a:lvl8pPr>
              <a:defRPr sz="1322"/>
            </a:lvl8pPr>
            <a:lvl9pPr>
              <a:defRPr sz="1322"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5"/>
          </p:nvPr>
        </p:nvSpPr>
        <p:spPr>
          <a:xfrm>
            <a:off x="377825" y="9499212"/>
            <a:ext cx="1763183" cy="545659"/>
          </a:xfrm>
          <a:prstGeom prst="rect">
            <a:avLst/>
          </a:prstGeom>
        </p:spPr>
        <p:txBody>
          <a:bodyPr/>
          <a:lstStyle/>
          <a:p>
            <a:fld id="{50BAC0A3-B509-4F07-9798-1F705A7F8FEF}" type="datetime1">
              <a:rPr lang="en-US" altLang="zh-CN" smtClean="0"/>
              <a:t>9/3/2025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6"/>
          </p:nvPr>
        </p:nvSpPr>
        <p:spPr>
          <a:xfrm>
            <a:off x="2581804" y="9499212"/>
            <a:ext cx="2392892" cy="54565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7"/>
          </p:nvPr>
        </p:nvSpPr>
        <p:spPr>
          <a:xfrm>
            <a:off x="5415492" y="9499212"/>
            <a:ext cx="1763183" cy="545659"/>
          </a:xfrm>
          <a:prstGeom prst="rect">
            <a:avLst/>
          </a:prstGeom>
        </p:spPr>
        <p:txBody>
          <a:bodyPr/>
          <a:lstStyle/>
          <a:p>
            <a:fld id="{93AE1883-0942-4AA3-9DB2-9C7C3A0314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825" y="410431"/>
            <a:ext cx="6800850" cy="17081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"/>
          </p:nvPr>
        </p:nvSpPr>
        <p:spPr>
          <a:xfrm>
            <a:off x="377825" y="9499212"/>
            <a:ext cx="1763183" cy="545659"/>
          </a:xfrm>
          <a:prstGeom prst="rect">
            <a:avLst/>
          </a:prstGeom>
        </p:spPr>
        <p:txBody>
          <a:bodyPr/>
          <a:lstStyle/>
          <a:p>
            <a:fld id="{D9B7437B-2241-4550-9A8F-50A53447E635}" type="datetime1">
              <a:rPr lang="en-US" altLang="zh-CN" smtClean="0"/>
              <a:t>9/3/2025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581804" y="9499212"/>
            <a:ext cx="2392892" cy="54565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415492" y="9499212"/>
            <a:ext cx="1763183" cy="545659"/>
          </a:xfrm>
          <a:prstGeom prst="rect">
            <a:avLst/>
          </a:prstGeom>
        </p:spPr>
        <p:txBody>
          <a:bodyPr/>
          <a:lstStyle/>
          <a:p>
            <a:fld id="{93AE1883-0942-4AA3-9DB2-9C7C3A0314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/>
          </p:nvPr>
        </p:nvSpPr>
        <p:spPr>
          <a:xfrm>
            <a:off x="377825" y="9499212"/>
            <a:ext cx="1763183" cy="545659"/>
          </a:xfrm>
          <a:prstGeom prst="rect">
            <a:avLst/>
          </a:prstGeom>
        </p:spPr>
        <p:txBody>
          <a:bodyPr/>
          <a:lstStyle/>
          <a:p>
            <a:fld id="{716ED167-9597-47FC-9853-551CEB83402A}" type="datetime1">
              <a:rPr lang="en-US" altLang="zh-CN" smtClean="0"/>
              <a:t>9/3/2025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"/>
          </p:nvPr>
        </p:nvSpPr>
        <p:spPr>
          <a:xfrm>
            <a:off x="2581804" y="9499212"/>
            <a:ext cx="2392892" cy="54565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"/>
          </p:nvPr>
        </p:nvSpPr>
        <p:spPr>
          <a:xfrm>
            <a:off x="5415492" y="9499212"/>
            <a:ext cx="1763183" cy="545659"/>
          </a:xfrm>
          <a:prstGeom prst="rect">
            <a:avLst/>
          </a:prstGeom>
        </p:spPr>
        <p:txBody>
          <a:bodyPr/>
          <a:lstStyle/>
          <a:p>
            <a:fld id="{93AE1883-0942-4AA3-9DB2-9C7C3A0314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825" y="410431"/>
            <a:ext cx="6800850" cy="1708150"/>
          </a:xfrm>
          <a:prstGeom prst="rect">
            <a:avLst/>
          </a:prstGeom>
        </p:spPr>
        <p:txBody>
          <a:bodyPr anchor="b"/>
          <a:lstStyle>
            <a:lvl1pPr algn="l">
              <a:defRPr sz="165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7825" y="2391410"/>
            <a:ext cx="6800850" cy="6763800"/>
          </a:xfrm>
          <a:prstGeom prst="rect">
            <a:avLst/>
          </a:prstGeom>
        </p:spPr>
        <p:txBody>
          <a:bodyPr/>
          <a:lstStyle>
            <a:lvl1pPr>
              <a:defRPr sz="2644"/>
            </a:lvl1pPr>
            <a:lvl2pPr>
              <a:defRPr sz="2314"/>
            </a:lvl2pPr>
            <a:lvl3pPr>
              <a:defRPr sz="1983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7825" y="2391410"/>
            <a:ext cx="6800850" cy="6763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57"/>
            </a:lvl1pPr>
            <a:lvl2pPr marL="377825" indent="0">
              <a:buNone/>
              <a:defRPr sz="992"/>
            </a:lvl2pPr>
            <a:lvl3pPr marL="755650" indent="0">
              <a:buNone/>
              <a:defRPr sz="826"/>
            </a:lvl3pPr>
            <a:lvl4pPr marL="1133475" indent="0">
              <a:buNone/>
              <a:defRPr sz="744"/>
            </a:lvl4pPr>
            <a:lvl5pPr marL="1511300" indent="0">
              <a:buNone/>
              <a:defRPr sz="744"/>
            </a:lvl5pPr>
            <a:lvl6pPr marL="1889125" indent="0">
              <a:buNone/>
              <a:defRPr sz="744"/>
            </a:lvl6pPr>
            <a:lvl7pPr marL="2266950" indent="0">
              <a:buNone/>
              <a:defRPr sz="744"/>
            </a:lvl7pPr>
            <a:lvl8pPr marL="2644775" indent="0">
              <a:buNone/>
              <a:defRPr sz="744"/>
            </a:lvl8pPr>
            <a:lvl9pPr marL="3022600" indent="0">
              <a:buNone/>
              <a:defRPr sz="744"/>
            </a:lvl9pPr>
          </a:lstStyle>
          <a:p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>
          <a:xfrm>
            <a:off x="377825" y="9499212"/>
            <a:ext cx="1763183" cy="545659"/>
          </a:xfrm>
          <a:prstGeom prst="rect">
            <a:avLst/>
          </a:prstGeom>
        </p:spPr>
        <p:txBody>
          <a:bodyPr/>
          <a:lstStyle/>
          <a:p>
            <a:fld id="{E0EABA82-6A79-40E4-BB10-E1BB2BAB4A3D}" type="datetime1">
              <a:rPr lang="en-US" altLang="zh-CN" smtClean="0"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581804" y="9499212"/>
            <a:ext cx="2392892" cy="54565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415492" y="9499212"/>
            <a:ext cx="1763183" cy="545659"/>
          </a:xfrm>
          <a:prstGeom prst="rect">
            <a:avLst/>
          </a:prstGeom>
        </p:spPr>
        <p:txBody>
          <a:bodyPr/>
          <a:lstStyle/>
          <a:p>
            <a:fld id="{93AE1883-0942-4AA3-9DB2-9C7C3A0314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>
          <a:xfrm>
            <a:off x="377825" y="9499212"/>
            <a:ext cx="1763183" cy="545659"/>
          </a:xfrm>
          <a:prstGeom prst="rect">
            <a:avLst/>
          </a:prstGeom>
        </p:spPr>
        <p:txBody>
          <a:bodyPr/>
          <a:lstStyle/>
          <a:p>
            <a:fld id="{86359779-95CF-42BE-9F8C-1680C3DEB9EC}" type="datetime1">
              <a:rPr lang="en-US" altLang="zh-CN" smtClean="0"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581804" y="9499212"/>
            <a:ext cx="2392892" cy="54565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415492" y="9499212"/>
            <a:ext cx="1763183" cy="545659"/>
          </a:xfrm>
          <a:prstGeom prst="rect">
            <a:avLst/>
          </a:prstGeom>
        </p:spPr>
        <p:txBody>
          <a:bodyPr/>
          <a:lstStyle/>
          <a:p>
            <a:fld id="{93AE1883-0942-4AA3-9DB2-9C7C3A0314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直接连接符 9"/>
          <p:cNvCxnSpPr/>
          <p:nvPr userDrawn="1"/>
        </p:nvCxnSpPr>
        <p:spPr>
          <a:xfrm>
            <a:off x="408706" y="881852"/>
            <a:ext cx="5006786" cy="0"/>
          </a:xfrm>
          <a:prstGeom prst="line">
            <a:avLst/>
          </a:prstGeom>
          <a:ln w="19050">
            <a:solidFill>
              <a:srgbClr val="1F4396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 userDrawn="1"/>
        </p:nvCxnSpPr>
        <p:spPr>
          <a:xfrm>
            <a:off x="5456283" y="875978"/>
            <a:ext cx="905526" cy="0"/>
          </a:xfrm>
          <a:prstGeom prst="line">
            <a:avLst/>
          </a:prstGeom>
          <a:ln w="19050">
            <a:solidFill>
              <a:srgbClr val="00B050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图片 1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8450" y="476074"/>
            <a:ext cx="1512168" cy="276892"/>
          </a:xfrm>
          <a:prstGeom prst="rect">
            <a:avLst/>
          </a:prstGeom>
        </p:spPr>
      </p:pic>
      <p:sp>
        <p:nvSpPr>
          <p:cNvPr id="20" name="文本框 19"/>
          <p:cNvSpPr txBox="1"/>
          <p:nvPr userDrawn="1"/>
        </p:nvSpPr>
        <p:spPr>
          <a:xfrm>
            <a:off x="321866" y="414313"/>
            <a:ext cx="420880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zh-CN" sz="2400" b="1" i="0" dirty="0">
                <a:solidFill>
                  <a:srgbClr val="0238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Street Light </a:t>
            </a:r>
            <a:r>
              <a:rPr lang="en-US" altLang="zh-CN" sz="2400" b="1" i="0" baseline="0" dirty="0">
                <a:solidFill>
                  <a:srgbClr val="0238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Specification</a:t>
            </a:r>
            <a:endParaRPr lang="zh-CN" altLang="en-US" sz="2400" b="1" i="0" dirty="0">
              <a:solidFill>
                <a:srgbClr val="02389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直接连接符 10"/>
          <p:cNvCxnSpPr/>
          <p:nvPr userDrawn="1"/>
        </p:nvCxnSpPr>
        <p:spPr>
          <a:xfrm>
            <a:off x="6397688" y="875978"/>
            <a:ext cx="692930" cy="0"/>
          </a:xfrm>
          <a:prstGeom prst="line">
            <a:avLst/>
          </a:prstGeom>
          <a:ln w="19050">
            <a:solidFill>
              <a:srgbClr val="FF0000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2" r:id="rId12"/>
  </p:sldLayoutIdLst>
  <p:transition/>
  <p:hf sldNum="0" hdr="0" ftr="0" dt="0"/>
  <p:txStyles>
    <p:titleStyle>
      <a:lvl1pPr algn="ctr" defTabSz="755650" rtl="0" eaLnBrk="1" latinLnBrk="0" hangingPunct="1">
        <a:spcBef>
          <a:spcPct val="0"/>
        </a:spcBef>
        <a:buNone/>
        <a:defRPr sz="363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3369" indent="-283369" algn="l" defTabSz="755650" rtl="0" eaLnBrk="1" latinLnBrk="0" hangingPunct="1">
        <a:spcBef>
          <a:spcPct val="20000"/>
        </a:spcBef>
        <a:buFont typeface="Arial" pitchFamily="34" charset="0"/>
        <a:buChar char="•"/>
        <a:defRPr sz="2644" kern="1200">
          <a:solidFill>
            <a:schemeClr val="tx1"/>
          </a:solidFill>
          <a:latin typeface="+mn-lt"/>
          <a:ea typeface="+mn-ea"/>
          <a:cs typeface="+mn-cs"/>
        </a:defRPr>
      </a:lvl1pPr>
      <a:lvl2pPr marL="613966" indent="-236141" algn="l" defTabSz="755650" rtl="0" eaLnBrk="1" latinLnBrk="0" hangingPunct="1">
        <a:spcBef>
          <a:spcPct val="20000"/>
        </a:spcBef>
        <a:buFont typeface="Arial" pitchFamily="34" charset="0"/>
        <a:buChar char="–"/>
        <a:defRPr sz="2314" kern="1200">
          <a:solidFill>
            <a:schemeClr val="tx1"/>
          </a:solidFill>
          <a:latin typeface="+mn-lt"/>
          <a:ea typeface="+mn-ea"/>
          <a:cs typeface="+mn-cs"/>
        </a:defRPr>
      </a:lvl2pPr>
      <a:lvl3pPr marL="944562" indent="-188912" algn="l" defTabSz="755650" rtl="0" eaLnBrk="1" latinLnBrk="0" hangingPunct="1">
        <a:spcBef>
          <a:spcPct val="20000"/>
        </a:spcBef>
        <a:buFont typeface="Arial" pitchFamily="34" charset="0"/>
        <a:buChar char="•"/>
        <a:defRPr sz="1983" kern="1200">
          <a:solidFill>
            <a:schemeClr val="tx1"/>
          </a:solidFill>
          <a:latin typeface="+mn-lt"/>
          <a:ea typeface="+mn-ea"/>
          <a:cs typeface="+mn-cs"/>
        </a:defRPr>
      </a:lvl3pPr>
      <a:lvl4pPr marL="1322388" indent="-188912" algn="l" defTabSz="755650" rtl="0" eaLnBrk="1" latinLnBrk="0" hangingPunct="1">
        <a:spcBef>
          <a:spcPct val="20000"/>
        </a:spcBef>
        <a:buFont typeface="Arial" pitchFamily="34" charset="0"/>
        <a:buChar char="–"/>
        <a:defRPr sz="1653" kern="1200">
          <a:solidFill>
            <a:schemeClr val="tx1"/>
          </a:solidFill>
          <a:latin typeface="+mn-lt"/>
          <a:ea typeface="+mn-ea"/>
          <a:cs typeface="+mn-cs"/>
        </a:defRPr>
      </a:lvl4pPr>
      <a:lvl5pPr marL="1700212" indent="-188912" algn="l" defTabSz="755650" rtl="0" eaLnBrk="1" latinLnBrk="0" hangingPunct="1">
        <a:spcBef>
          <a:spcPct val="20000"/>
        </a:spcBef>
        <a:buFont typeface="Arial" pitchFamily="34" charset="0"/>
        <a:buChar char="»"/>
        <a:defRPr sz="1653" kern="1200">
          <a:solidFill>
            <a:schemeClr val="tx1"/>
          </a:solidFill>
          <a:latin typeface="+mn-lt"/>
          <a:ea typeface="+mn-ea"/>
          <a:cs typeface="+mn-cs"/>
        </a:defRPr>
      </a:lvl5pPr>
      <a:lvl6pPr marL="2078038" indent="-188912" algn="l" defTabSz="755650" rtl="0" eaLnBrk="1" latinLnBrk="0" hangingPunct="1">
        <a:spcBef>
          <a:spcPct val="20000"/>
        </a:spcBef>
        <a:buFont typeface="Arial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6pPr>
      <a:lvl7pPr marL="2455862" indent="-188912" algn="l" defTabSz="755650" rtl="0" eaLnBrk="1" latinLnBrk="0" hangingPunct="1">
        <a:spcBef>
          <a:spcPct val="20000"/>
        </a:spcBef>
        <a:buFont typeface="Arial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7pPr>
      <a:lvl8pPr marL="2833688" indent="-188912" algn="l" defTabSz="755650" rtl="0" eaLnBrk="1" latinLnBrk="0" hangingPunct="1">
        <a:spcBef>
          <a:spcPct val="20000"/>
        </a:spcBef>
        <a:buFont typeface="Arial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8pPr>
      <a:lvl9pPr marL="3211512" indent="-188912" algn="l" defTabSz="755650" rtl="0" eaLnBrk="1" latinLnBrk="0" hangingPunct="1">
        <a:spcBef>
          <a:spcPct val="20000"/>
        </a:spcBef>
        <a:buFont typeface="Arial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65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825" algn="l" defTabSz="75565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650" algn="l" defTabSz="75565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475" algn="l" defTabSz="75565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300" algn="l" defTabSz="75565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125" algn="l" defTabSz="75565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6950" algn="l" defTabSz="75565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4775" algn="l" defTabSz="75565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2600" algn="l" defTabSz="75565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/>
          <p:nvPr/>
        </p:nvSpPr>
        <p:spPr>
          <a:xfrm>
            <a:off x="610642" y="5242392"/>
            <a:ext cx="1084793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ts val="1401"/>
              </a:lnSpc>
              <a:spcBef>
                <a:spcPct val="0"/>
              </a:spcBef>
              <a:spcAft>
                <a:spcPct val="0"/>
              </a:spcAft>
            </a:pPr>
            <a:r>
              <a:rPr sz="1400" spc="85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产品描述：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634206" y="5568727"/>
            <a:ext cx="1010375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ts val="1401"/>
              </a:lnSpc>
              <a:spcBef>
                <a:spcPct val="0"/>
              </a:spcBef>
              <a:spcAft>
                <a:spcPct val="0"/>
              </a:spcAft>
            </a:pPr>
            <a:r>
              <a:rPr sz="1400" spc="113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产品特性:</a:t>
            </a:r>
          </a:p>
        </p:txBody>
      </p:sp>
      <p:sp>
        <p:nvSpPr>
          <p:cNvPr id="27" name="object 6"/>
          <p:cNvSpPr txBox="1"/>
          <p:nvPr/>
        </p:nvSpPr>
        <p:spPr>
          <a:xfrm>
            <a:off x="675364" y="5236670"/>
            <a:ext cx="1010375" cy="179536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401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1400" b="1" spc="85" dirty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产品描述</a:t>
            </a:r>
            <a:r>
              <a:rPr sz="1400" b="1" spc="113" dirty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:</a:t>
            </a:r>
          </a:p>
        </p:txBody>
      </p:sp>
      <p:sp>
        <p:nvSpPr>
          <p:cNvPr id="32" name="object 14"/>
          <p:cNvSpPr txBox="1"/>
          <p:nvPr/>
        </p:nvSpPr>
        <p:spPr>
          <a:xfrm>
            <a:off x="392936" y="6058947"/>
            <a:ext cx="6277421" cy="355481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l"/>
            </a:pPr>
            <a:r>
              <a:rPr lang="en-US" altLang="zh-CN" sz="1100" dirty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Rated Power </a:t>
            </a:r>
            <a:r>
              <a:rPr lang="en-US" altLang="zh-CN" sz="1100" dirty="0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Range: </a:t>
            </a:r>
            <a:r>
              <a:rPr lang="en-US" altLang="zh-CN" sz="1100" dirty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4</a:t>
            </a:r>
            <a:r>
              <a:rPr lang="en-US" altLang="zh-CN" sz="1100" dirty="0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0W-240W</a:t>
            </a:r>
            <a:r>
              <a:rPr lang="en-US" altLang="zh-CN" sz="1100" dirty="0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;</a:t>
            </a:r>
            <a:endParaRPr lang="en-US" altLang="zh-CN" sz="1100" dirty="0"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 marL="171450" indent="-17145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l"/>
            </a:pPr>
            <a:r>
              <a:rPr lang="en-US" altLang="zh-CN" sz="1100" dirty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Rated Input </a:t>
            </a:r>
            <a:r>
              <a:rPr lang="en-US" altLang="zh-CN" sz="1100" dirty="0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Voltage: AC100-277V</a:t>
            </a:r>
            <a:r>
              <a:rPr lang="en-US" altLang="zh-CN" sz="1100" dirty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;</a:t>
            </a:r>
          </a:p>
          <a:p>
            <a:pPr marL="171450" indent="-17145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l"/>
            </a:pPr>
            <a:r>
              <a:rPr lang="en-US" altLang="zh-CN" sz="1100" dirty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Housing </a:t>
            </a:r>
            <a:r>
              <a:rPr lang="en-US" altLang="zh-CN" sz="1100" dirty="0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Material: Die-casting </a:t>
            </a:r>
            <a:r>
              <a:rPr lang="en-US" altLang="zh-CN" sz="1100" dirty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aluminum alloy+ </a:t>
            </a:r>
            <a:r>
              <a:rPr lang="en-US" altLang="zh-CN" sz="1100" dirty="0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temper glass</a:t>
            </a:r>
            <a:endParaRPr lang="en-US" altLang="zh-CN" sz="1100" dirty="0" smtClean="0"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 marL="171450" indent="-17145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l"/>
            </a:pPr>
            <a:r>
              <a:rPr lang="en-US" altLang="zh-CN" sz="1100" dirty="0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Luminary </a:t>
            </a:r>
            <a:r>
              <a:rPr lang="en-US" altLang="zh-CN" sz="1100" dirty="0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efficiency</a:t>
            </a:r>
            <a:r>
              <a:rPr lang="en-US" altLang="zh-CN" sz="1100" dirty="0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: 180lm/w</a:t>
            </a:r>
            <a:endParaRPr lang="en-US" altLang="zh-CN" sz="1100" dirty="0"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 marL="171450" indent="-17145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l"/>
            </a:pPr>
            <a:r>
              <a:rPr lang="en-US" altLang="zh-CN" sz="1100" dirty="0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Cover opening: </a:t>
            </a:r>
            <a:r>
              <a:rPr lang="en-US" altLang="zh-CN" sz="1100" dirty="0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Up</a:t>
            </a:r>
            <a:r>
              <a:rPr lang="en-US" altLang="zh-CN" sz="1100" dirty="0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cover with tool free</a:t>
            </a:r>
            <a:endParaRPr lang="en-US" altLang="zh-CN" sz="1100" dirty="0"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 marL="171450" indent="-17145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l"/>
            </a:pPr>
            <a:r>
              <a:rPr lang="en-US" altLang="zh-CN" sz="1100" dirty="0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Protection Degree: IP66</a:t>
            </a:r>
            <a:r>
              <a:rPr lang="en-US" altLang="zh-CN" sz="1100" dirty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,</a:t>
            </a:r>
            <a:r>
              <a:rPr lang="en-US" altLang="zh-CN" sz="1100" dirty="0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IK08</a:t>
            </a:r>
            <a:r>
              <a:rPr lang="en-US" altLang="zh-CN" sz="1100" dirty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;</a:t>
            </a:r>
            <a:endParaRPr lang="en-US" altLang="zh-CN" sz="1100" dirty="0" smtClean="0"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 marL="171450" indent="-17145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l"/>
            </a:pPr>
            <a:r>
              <a:rPr lang="en-US" altLang="zh-CN" sz="1100" dirty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Angle Adjuster: plus </a:t>
            </a:r>
            <a:r>
              <a:rPr lang="en-US" altLang="zh-CN" sz="1100" dirty="0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15 </a:t>
            </a:r>
            <a:r>
              <a:rPr lang="en-US" altLang="zh-CN" sz="1100" dirty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° to minus </a:t>
            </a:r>
            <a:r>
              <a:rPr lang="en-US" altLang="zh-CN" sz="1100" dirty="0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15 </a:t>
            </a:r>
            <a:r>
              <a:rPr lang="en-US" altLang="zh-CN" sz="1100" dirty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° angle adjustment for horizontal and vertical installation </a:t>
            </a:r>
            <a:r>
              <a:rPr lang="en-US" altLang="zh-CN" sz="1100" dirty="0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(5</a:t>
            </a:r>
            <a:r>
              <a:rPr lang="en-US" altLang="zh-CN" sz="1100" dirty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° </a:t>
            </a:r>
            <a:r>
              <a:rPr lang="en-US" altLang="zh-CN" sz="1100" dirty="0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en-US" altLang="zh-CN" sz="1100" dirty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angle </a:t>
            </a:r>
            <a:r>
              <a:rPr lang="en-US" altLang="zh-CN" sz="1100" dirty="0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adjustment);</a:t>
            </a:r>
            <a:endParaRPr lang="en-US" altLang="zh-CN" sz="1100" dirty="0"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 marL="171450" indent="-17145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l"/>
            </a:pPr>
            <a:r>
              <a:rPr lang="en-US" altLang="zh-CN" sz="1100" dirty="0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NEMA interface is optional</a:t>
            </a:r>
            <a:r>
              <a:rPr lang="en-US" altLang="zh-CN" sz="1100" dirty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;</a:t>
            </a:r>
          </a:p>
          <a:p>
            <a:pPr marL="171450" indent="-17145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l"/>
            </a:pPr>
            <a:r>
              <a:rPr lang="en-US" altLang="zh-CN" sz="1100" dirty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Control </a:t>
            </a:r>
            <a:r>
              <a:rPr lang="en-US" altLang="zh-CN" sz="1100" dirty="0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mode: Power </a:t>
            </a:r>
            <a:r>
              <a:rPr lang="en-US" altLang="zh-CN" sz="1100" dirty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line communication</a:t>
            </a:r>
            <a:r>
              <a:rPr lang="zh-CN" altLang="en-US" sz="1100" dirty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en-US" altLang="zh-CN" sz="1100" dirty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(</a:t>
            </a:r>
            <a:r>
              <a:rPr lang="en-US" altLang="zh-CN" sz="1100" dirty="0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NEMA),</a:t>
            </a:r>
            <a:endParaRPr lang="zh-CN" altLang="en-US" sz="1100" dirty="0"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 marL="171450" indent="-17145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l"/>
            </a:pPr>
            <a:r>
              <a:rPr lang="en-US" altLang="zh-CN" sz="1100" dirty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Pole </a:t>
            </a:r>
            <a:r>
              <a:rPr lang="en-US" altLang="zh-CN" sz="1100" dirty="0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Diameter: </a:t>
            </a:r>
            <a:r>
              <a:rPr lang="el-GR" altLang="zh-CN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Φ</a:t>
            </a:r>
            <a:r>
              <a:rPr lang="en-US" altLang="zh-CN" sz="1100" dirty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6</a:t>
            </a:r>
            <a:r>
              <a:rPr lang="en-US" altLang="zh-CN" sz="1100" dirty="0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0mm</a:t>
            </a:r>
            <a:endParaRPr lang="zh-CN" altLang="en-US" sz="1100" dirty="0"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 marL="171450" indent="-17145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l"/>
            </a:pPr>
            <a:r>
              <a:rPr lang="en-US" altLang="zh-CN" sz="1100" dirty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Operating </a:t>
            </a:r>
            <a:r>
              <a:rPr lang="en-US" altLang="zh-CN" sz="1100" dirty="0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environment: Operating </a:t>
            </a:r>
            <a:r>
              <a:rPr lang="en-US" altLang="zh-CN" sz="1100" dirty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Temperature - 40℃ ~ </a:t>
            </a:r>
            <a:r>
              <a:rPr lang="en-US" altLang="zh-CN" sz="1100" dirty="0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50℃, Operating </a:t>
            </a:r>
            <a:r>
              <a:rPr lang="en-US" altLang="zh-CN" sz="1100" dirty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Humidity10% ~ 90 %</a:t>
            </a:r>
            <a:r>
              <a:rPr lang="en-US" altLang="zh-CN" sz="1100" dirty="0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RH, Storage Temperature </a:t>
            </a:r>
            <a:r>
              <a:rPr lang="en-US" altLang="zh-CN" sz="1100" dirty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-40 ℃ ~ 55 ℃.</a:t>
            </a:r>
          </a:p>
          <a:p>
            <a:pPr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sz="1100" dirty="0"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49" name="object 6"/>
          <p:cNvSpPr txBox="1"/>
          <p:nvPr/>
        </p:nvSpPr>
        <p:spPr>
          <a:xfrm>
            <a:off x="678717" y="5495845"/>
            <a:ext cx="1405967" cy="179536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401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400" b="1" spc="113" dirty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FEATURES</a:t>
            </a:r>
            <a:r>
              <a:rPr sz="1400" b="1" spc="113" dirty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:</a:t>
            </a:r>
          </a:p>
        </p:txBody>
      </p:sp>
      <p:sp>
        <p:nvSpPr>
          <p:cNvPr id="37" name="对角圆角矩形 36"/>
          <p:cNvSpPr/>
          <p:nvPr/>
        </p:nvSpPr>
        <p:spPr>
          <a:xfrm flipH="1">
            <a:off x="392936" y="5673071"/>
            <a:ext cx="1512000" cy="357190"/>
          </a:xfrm>
          <a:prstGeom prst="round2DiagRect">
            <a:avLst>
              <a:gd name="adj1" fmla="val 0"/>
              <a:gd name="adj2" fmla="val 50000"/>
            </a:avLst>
          </a:prstGeom>
          <a:solidFill>
            <a:srgbClr val="235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Features:</a:t>
            </a:r>
            <a:endParaRPr lang="zh-CN" altLang="en-US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object 5">
            <a:extLst>
              <a:ext uri="{FF2B5EF4-FFF2-40B4-BE49-F238E27FC236}">
                <a16:creationId xmlns:a16="http://schemas.microsoft.com/office/drawing/2014/main" xmlns="" id="{6280CE6A-BF89-4989-A7B2-07DB7D708FB7}"/>
              </a:ext>
            </a:extLst>
          </p:cNvPr>
          <p:cNvSpPr txBox="1"/>
          <p:nvPr/>
        </p:nvSpPr>
        <p:spPr>
          <a:xfrm>
            <a:off x="681906" y="1884090"/>
            <a:ext cx="6130622" cy="3975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3088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4000" b="1" spc="-31" dirty="0" err="1" smtClean="0">
                <a:solidFill>
                  <a:srgbClr val="235078"/>
                </a:solidFill>
                <a:latin typeface="Arial" panose="020B0604020202020204" pitchFamily="34" charset="0"/>
                <a:ea typeface="微软雅黑" pitchFamily="34" charset="-122"/>
                <a:cs typeface="Arial" panose="020B0604020202020204" pitchFamily="34" charset="0"/>
              </a:rPr>
              <a:t>Mako</a:t>
            </a:r>
            <a:r>
              <a:rPr lang="en-US" altLang="zh-CN" sz="4000" b="1" spc="-31" dirty="0" smtClean="0">
                <a:solidFill>
                  <a:srgbClr val="235078"/>
                </a:solidFill>
                <a:latin typeface="Arial" panose="020B0604020202020204" pitchFamily="34" charset="0"/>
                <a:ea typeface="微软雅黑" pitchFamily="34" charset="-122"/>
                <a:cs typeface="Arial" panose="020B0604020202020204" pitchFamily="34" charset="0"/>
              </a:rPr>
              <a:t> </a:t>
            </a:r>
            <a:r>
              <a:rPr lang="en-US" sz="4000" b="1" spc="-31" dirty="0" smtClean="0">
                <a:solidFill>
                  <a:srgbClr val="235078"/>
                </a:solidFill>
                <a:latin typeface="Arial" panose="020B0604020202020204" pitchFamily="34" charset="0"/>
                <a:ea typeface="微软雅黑" pitchFamily="34" charset="-122"/>
                <a:cs typeface="Arial" panose="020B0604020202020204" pitchFamily="34" charset="0"/>
              </a:rPr>
              <a:t>S</a:t>
            </a:r>
            <a:r>
              <a:rPr lang="en-US" altLang="zh-CN" sz="4000" b="1" spc="-31" dirty="0" smtClean="0">
                <a:solidFill>
                  <a:srgbClr val="235078"/>
                </a:solidFill>
                <a:latin typeface="Arial" panose="020B0604020202020204" pitchFamily="34" charset="0"/>
                <a:ea typeface="微软雅黑" pitchFamily="34" charset="-122"/>
                <a:cs typeface="Arial" panose="020B0604020202020204" pitchFamily="34" charset="0"/>
              </a:rPr>
              <a:t>eries</a:t>
            </a:r>
            <a:endParaRPr sz="4000" b="1" spc="-31" dirty="0">
              <a:solidFill>
                <a:srgbClr val="235078"/>
              </a:solidFill>
              <a:latin typeface="Arial" panose="020B0604020202020204" pitchFamily="34" charset="0"/>
              <a:ea typeface="微软雅黑" pitchFamily="34" charset="-122"/>
              <a:cs typeface="Arial" panose="020B0604020202020204" pitchFamily="3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709788" y="5137458"/>
            <a:ext cx="57606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100" b="1" dirty="0" smtClean="0">
                <a:solidFill>
                  <a:srgbClr val="2350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Standard Color: Dark Gray (PANTONE:8403C)</a:t>
            </a:r>
            <a:endParaRPr lang="zh-CN" altLang="en-US" sz="1100" b="1" dirty="0">
              <a:solidFill>
                <a:srgbClr val="23507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圆角矩形 20"/>
          <p:cNvSpPr/>
          <p:nvPr/>
        </p:nvSpPr>
        <p:spPr>
          <a:xfrm>
            <a:off x="387702" y="2522380"/>
            <a:ext cx="6782542" cy="3046347"/>
          </a:xfrm>
          <a:prstGeom prst="roundRect">
            <a:avLst>
              <a:gd name="adj" fmla="val 12577"/>
            </a:avLst>
          </a:prstGeom>
          <a:noFill/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2" name="组合 1"/>
          <p:cNvGrpSpPr/>
          <p:nvPr/>
        </p:nvGrpSpPr>
        <p:grpSpPr>
          <a:xfrm>
            <a:off x="387702" y="875977"/>
            <a:ext cx="4020032" cy="585846"/>
            <a:chOff x="387702" y="875977"/>
            <a:chExt cx="4020032" cy="585846"/>
          </a:xfrm>
        </p:grpSpPr>
        <p:pic>
          <p:nvPicPr>
            <p:cNvPr id="17" name="图片 16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5340"/>
            <a:stretch/>
          </p:blipFill>
          <p:spPr>
            <a:xfrm>
              <a:off x="387702" y="875978"/>
              <a:ext cx="2454444" cy="585845"/>
            </a:xfrm>
            <a:prstGeom prst="rect">
              <a:avLst/>
            </a:prstGeom>
          </p:spPr>
        </p:pic>
        <p:pic>
          <p:nvPicPr>
            <p:cNvPr id="14" name="图片 13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5157"/>
            <a:stretch/>
          </p:blipFill>
          <p:spPr>
            <a:xfrm>
              <a:off x="2843141" y="875977"/>
              <a:ext cx="1564593" cy="585845"/>
            </a:xfrm>
            <a:prstGeom prst="rect">
              <a:avLst/>
            </a:prstGeom>
          </p:spPr>
        </p:pic>
      </p:grpSp>
      <p:pic>
        <p:nvPicPr>
          <p:cNvPr id="20" name="图片 1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880" y="2728095"/>
            <a:ext cx="2672115" cy="1866205"/>
          </a:xfrm>
          <a:prstGeom prst="rect">
            <a:avLst/>
          </a:prstGeom>
        </p:spPr>
      </p:pic>
      <p:pic>
        <p:nvPicPr>
          <p:cNvPr id="22" name="图片 2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2266" y="2532162"/>
            <a:ext cx="2985791" cy="2085277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bject 9"/>
          <p:cNvSpPr txBox="1"/>
          <p:nvPr/>
        </p:nvSpPr>
        <p:spPr>
          <a:xfrm>
            <a:off x="428824" y="9012882"/>
            <a:ext cx="4192217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055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Note: </a:t>
            </a:r>
            <a:r>
              <a:rPr lang="en-US" altLang="zh-CN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The tolerance of Luminous Flux for lighting products is ±7%</a:t>
            </a:r>
            <a:endParaRPr sz="8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804207"/>
              </p:ext>
            </p:extLst>
          </p:nvPr>
        </p:nvGraphicFramePr>
        <p:xfrm>
          <a:off x="249859" y="1092002"/>
          <a:ext cx="7200800" cy="7091264"/>
        </p:xfrm>
        <a:graphic>
          <a:graphicData uri="http://schemas.openxmlformats.org/drawingml/2006/table">
            <a:tbl>
              <a:tblPr/>
              <a:tblGrid>
                <a:gridCol w="871000">
                  <a:extLst>
                    <a:ext uri="{9D8B030D-6E8A-4147-A177-3AD203B41FA5}">
                      <a16:colId xmlns="" xmlns:a16="http://schemas.microsoft.com/office/drawing/2014/main" val="1130925286"/>
                    </a:ext>
                  </a:extLst>
                </a:gridCol>
                <a:gridCol w="683195">
                  <a:extLst>
                    <a:ext uri="{9D8B030D-6E8A-4147-A177-3AD203B41FA5}">
                      <a16:colId xmlns="" xmlns:a16="http://schemas.microsoft.com/office/drawing/2014/main" val="576929746"/>
                    </a:ext>
                  </a:extLst>
                </a:gridCol>
                <a:gridCol w="683195">
                  <a:extLst>
                    <a:ext uri="{9D8B030D-6E8A-4147-A177-3AD203B41FA5}">
                      <a16:colId xmlns="" xmlns:a16="http://schemas.microsoft.com/office/drawing/2014/main" val="1135813614"/>
                    </a:ext>
                  </a:extLst>
                </a:gridCol>
                <a:gridCol w="683195">
                  <a:extLst>
                    <a:ext uri="{9D8B030D-6E8A-4147-A177-3AD203B41FA5}">
                      <a16:colId xmlns="" xmlns:a16="http://schemas.microsoft.com/office/drawing/2014/main" val="1349025302"/>
                    </a:ext>
                  </a:extLst>
                </a:gridCol>
                <a:gridCol w="683195">
                  <a:extLst>
                    <a:ext uri="{9D8B030D-6E8A-4147-A177-3AD203B41FA5}">
                      <a16:colId xmlns="" xmlns:a16="http://schemas.microsoft.com/office/drawing/2014/main" val="1805724465"/>
                    </a:ext>
                  </a:extLst>
                </a:gridCol>
                <a:gridCol w="683195"/>
                <a:gridCol w="683195"/>
                <a:gridCol w="683195"/>
                <a:gridCol w="774753"/>
                <a:gridCol w="772682"/>
              </a:tblGrid>
              <a:tr h="34396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Product Model</a:t>
                      </a: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3507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UNI-STF7-1-40</a:t>
                      </a:r>
                      <a:endParaRPr lang="en-US" sz="800" b="1" i="0" u="none" strike="noStrike" dirty="0"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3507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UNI-STF7-1-60</a:t>
                      </a:r>
                      <a:endParaRPr lang="en-US" altLang="zh-CN" sz="800" b="1" i="0" u="none" strike="noStrike" dirty="0"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3507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UNI-STF7-2-90</a:t>
                      </a:r>
                      <a:endParaRPr lang="en-US" altLang="zh-CN" sz="800" b="1" i="0" u="none" strike="noStrike" dirty="0"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3507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UNI-STF7-2-100</a:t>
                      </a:r>
                      <a:endParaRPr lang="en-US" altLang="zh-CN" sz="800" b="1" i="0" u="none" strike="noStrike" dirty="0"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3507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UNI-STF7-3-120</a:t>
                      </a:r>
                      <a:endParaRPr lang="en-US" altLang="zh-CN" sz="800" b="1" i="0" u="none" strike="noStrike" dirty="0"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3507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UNI-STF7-3-150</a:t>
                      </a:r>
                      <a:endParaRPr lang="en-US" altLang="zh-CN" sz="800" b="1" i="0" u="none" strike="noStrike" dirty="0"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3507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UNI-STF7-4-180</a:t>
                      </a:r>
                      <a:endParaRPr lang="en-US" altLang="zh-CN" sz="800" b="1" i="0" u="none" strike="noStrike" dirty="0"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3507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UNI-STF7-4-200</a:t>
                      </a:r>
                      <a:endParaRPr lang="en-US" altLang="zh-CN" sz="800" b="1" i="0" u="none" strike="noStrike" dirty="0"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3507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UNI-STF7-4-240</a:t>
                      </a:r>
                      <a:endParaRPr lang="en-US" altLang="zh-CN" sz="800" b="1" i="0" u="none" strike="noStrike" dirty="0"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35078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55795903"/>
                  </a:ext>
                </a:extLst>
              </a:tr>
              <a:tr h="30410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Power (W)</a:t>
                      </a: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40</a:t>
                      </a:r>
                      <a:endParaRPr lang="en-US" altLang="zh-CN" sz="8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60</a:t>
                      </a:r>
                      <a:endParaRPr lang="en-US" altLang="zh-CN" sz="8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90</a:t>
                      </a:r>
                      <a:endParaRPr lang="en-US" altLang="zh-CN" sz="8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100</a:t>
                      </a:r>
                      <a:endParaRPr lang="en-US" altLang="zh-CN" sz="8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120</a:t>
                      </a:r>
                      <a:endParaRPr lang="en-US" altLang="zh-CN" sz="8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150</a:t>
                      </a:r>
                      <a:endParaRPr lang="en-US" altLang="zh-CN" sz="8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180</a:t>
                      </a:r>
                      <a:endParaRPr lang="en-US" altLang="zh-CN" sz="8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200</a:t>
                      </a:r>
                      <a:endParaRPr lang="en-US" altLang="zh-CN" sz="8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240</a:t>
                      </a:r>
                      <a:endParaRPr lang="en-US" altLang="zh-CN" sz="8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81574747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Luminous Flux （lm）</a:t>
                      </a: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7200</a:t>
                      </a:r>
                      <a:endParaRPr lang="en-US" altLang="zh-CN" sz="8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10800</a:t>
                      </a:r>
                      <a:endParaRPr lang="en-US" altLang="zh-CN" sz="8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16200</a:t>
                      </a:r>
                      <a:endParaRPr lang="en-US" altLang="zh-CN" sz="8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18000</a:t>
                      </a:r>
                      <a:endParaRPr lang="en-US" altLang="zh-CN" sz="8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21600</a:t>
                      </a:r>
                      <a:endParaRPr lang="en-US" altLang="zh-CN" sz="8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27000</a:t>
                      </a:r>
                      <a:endParaRPr lang="en-US" altLang="zh-CN" sz="8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32400</a:t>
                      </a:r>
                      <a:endParaRPr lang="en-US" altLang="zh-CN" sz="8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36000</a:t>
                      </a:r>
                      <a:endParaRPr lang="en-US" altLang="zh-CN" sz="8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8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43200</a:t>
                      </a:r>
                      <a:endParaRPr lang="zh-CN" alt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059713546"/>
                  </a:ext>
                </a:extLst>
              </a:tr>
              <a:tr h="26424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LED Qty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32</a:t>
                      </a:r>
                      <a:endParaRPr lang="en-US" altLang="zh-CN" sz="8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40</a:t>
                      </a:r>
                      <a:endParaRPr lang="en-US" altLang="zh-CN" sz="8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56</a:t>
                      </a:r>
                      <a:endParaRPr lang="en-US" altLang="zh-CN" sz="8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64</a:t>
                      </a:r>
                      <a:endParaRPr lang="en-US" altLang="zh-CN" sz="8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72</a:t>
                      </a:r>
                      <a:endParaRPr lang="en-US" altLang="zh-CN" sz="8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80</a:t>
                      </a:r>
                      <a:endParaRPr lang="en-US" altLang="zh-CN" sz="8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96</a:t>
                      </a:r>
                      <a:endParaRPr lang="en-US" altLang="zh-CN" sz="8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104</a:t>
                      </a:r>
                      <a:endParaRPr lang="en-US" altLang="zh-CN" sz="8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8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124</a:t>
                      </a:r>
                      <a:endParaRPr lang="zh-CN" alt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Power Factor</a:t>
                      </a: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≥</a:t>
                      </a:r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0.92</a:t>
                      </a: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≥</a:t>
                      </a:r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0.95</a:t>
                      </a: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≥</a:t>
                      </a:r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0.95</a:t>
                      </a: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CN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≥</a:t>
                      </a:r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0.95</a:t>
                      </a: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556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800" b="0" i="0" u="none" strike="noStrike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≥</a:t>
                      </a:r>
                      <a:r>
                        <a:rPr lang="en-US" altLang="zh-CN" sz="800" b="0" i="0" u="none" strike="noStrike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0.95</a:t>
                      </a:r>
                      <a:endParaRPr lang="en-US" altLang="zh-CN" sz="800" b="0" i="0" u="none" strike="noStrike" dirty="0" smtClean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556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800" b="0" i="0" u="none" strike="noStrike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≥</a:t>
                      </a:r>
                      <a:r>
                        <a:rPr lang="en-US" altLang="zh-CN" sz="800" b="0" i="0" u="none" strike="noStrike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0.95</a:t>
                      </a:r>
                      <a:endParaRPr lang="en-US" altLang="zh-CN" sz="800" b="0" i="0" u="none" strike="noStrike" dirty="0" smtClean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556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≥</a:t>
                      </a:r>
                      <a:r>
                        <a:rPr lang="en-US" altLang="zh-CN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0.95</a:t>
                      </a:r>
                      <a:endParaRPr lang="en-US" altLang="zh-CN" sz="800" b="0" i="0" u="none" strike="noStrike" dirty="0" smtClean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556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≥</a:t>
                      </a:r>
                      <a:r>
                        <a:rPr lang="en-US" altLang="zh-CN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0.95</a:t>
                      </a: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7556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≥</a:t>
                      </a:r>
                      <a:r>
                        <a:rPr lang="en-US" altLang="zh-CN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0.95</a:t>
                      </a:r>
                      <a:endParaRPr lang="en-US" altLang="zh-CN" sz="8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162369479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Input Voltage</a:t>
                      </a: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等线" panose="02010600030101010101" pitchFamily="2" charset="-122"/>
                        </a:rPr>
                        <a:t>AC100-277V  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等线" panose="02010600030101010101" pitchFamily="2" charset="-122"/>
                        </a:rPr>
                        <a:t>50/60Hz</a:t>
                      </a: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83030109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LED</a:t>
                      </a: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Domestic/5050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553656770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Driver</a:t>
                      </a: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Philips/</a:t>
                      </a:r>
                      <a:r>
                        <a:rPr lang="en-US" sz="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Moso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/</a:t>
                      </a:r>
                      <a:r>
                        <a:rPr lang="en-US" sz="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Inventronics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/</a:t>
                      </a:r>
                      <a:r>
                        <a:rPr lang="en-US" sz="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Sosen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14774195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CCT（K）</a:t>
                      </a: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3000K/4000K/5000K/5700K/6500K</a:t>
                      </a: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04644154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Luminaire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Efficiency@4000K、Ta=25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℃ (lm/W)</a:t>
                      </a: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180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94255283"/>
                  </a:ext>
                </a:extLst>
              </a:tr>
              <a:tr h="3149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CRI</a:t>
                      </a: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70</a:t>
                      </a: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725293850"/>
                  </a:ext>
                </a:extLst>
              </a:tr>
              <a:tr h="26107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Working Temp.</a:t>
                      </a: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- 40 ℃ </a:t>
                      </a:r>
                      <a:r>
                        <a:rPr lang="zh-CN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～</a:t>
                      </a:r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45 ℃</a:t>
                      </a: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98002076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Working Humidity</a:t>
                      </a: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10 % ～ 90 % RH</a:t>
                      </a: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71100790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Storage Temp.</a:t>
                      </a: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- 40 ℃ </a:t>
                      </a:r>
                      <a:r>
                        <a:rPr lang="zh-CN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～ </a:t>
                      </a:r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55 ℃</a:t>
                      </a: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87552054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Housing Materials</a:t>
                      </a: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Die-casting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aluminum+ Whole PC</a:t>
                      </a:r>
                      <a:r>
                        <a:rPr lang="en-U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lens</a:t>
                      </a:r>
                      <a:r>
                        <a:rPr lang="en-US" altLang="zh-CN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+ </a:t>
                      </a:r>
                      <a:r>
                        <a:rPr lang="en-US" altLang="zh-CN" sz="8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Adjustble</a:t>
                      </a:r>
                      <a:r>
                        <a:rPr lang="en-US" altLang="zh-CN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angle adaptor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105203745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IP Grade</a:t>
                      </a: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IP66</a:t>
                      </a: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60278819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IK Grade</a:t>
                      </a: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IK08</a:t>
                      </a: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74041698"/>
                  </a:ext>
                </a:extLst>
              </a:tr>
              <a:tr h="34396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Life Span</a:t>
                      </a:r>
                      <a:b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</a:b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(Hrs)</a:t>
                      </a: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100,000</a:t>
                      </a:r>
                      <a:endParaRPr lang="en-US" altLang="zh-CN" sz="8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143176631"/>
                  </a:ext>
                </a:extLst>
              </a:tr>
              <a:tr h="27714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Max Projected Area (㎡)</a:t>
                      </a: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63500" indent="127000" algn="ctr">
                        <a:lnSpc>
                          <a:spcPct val="150000"/>
                        </a:lnSpc>
                        <a:spcAft>
                          <a:spcPts val="360"/>
                        </a:spcAft>
                      </a:pPr>
                      <a:r>
                        <a:rPr lang="en-US" sz="750" kern="100" dirty="0" smtClean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0.09</a:t>
                      </a:r>
                      <a:endParaRPr lang="zh-CN" sz="105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63500" indent="127000" algn="ctr">
                        <a:lnSpc>
                          <a:spcPct val="150000"/>
                        </a:lnSpc>
                        <a:spcAft>
                          <a:spcPts val="360"/>
                        </a:spcAft>
                      </a:pPr>
                      <a:r>
                        <a:rPr lang="en-US" sz="750" kern="100" dirty="0" smtClean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0.09</a:t>
                      </a:r>
                      <a:endParaRPr lang="zh-CN" sz="105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63500" indent="127000" algn="ctr">
                        <a:lnSpc>
                          <a:spcPct val="150000"/>
                        </a:lnSpc>
                        <a:spcAft>
                          <a:spcPts val="360"/>
                        </a:spcAft>
                      </a:pPr>
                      <a:r>
                        <a:rPr lang="en-US" sz="750" kern="100" dirty="0" smtClean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0.11</a:t>
                      </a:r>
                      <a:endParaRPr lang="zh-CN" sz="105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63500" indent="127000" algn="ctr">
                        <a:lnSpc>
                          <a:spcPct val="150000"/>
                        </a:lnSpc>
                        <a:spcAft>
                          <a:spcPts val="360"/>
                        </a:spcAft>
                      </a:pPr>
                      <a:r>
                        <a:rPr lang="en-US" sz="750" kern="1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0.11</a:t>
                      </a:r>
                      <a:endParaRPr lang="zh-CN" sz="105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63500" indent="127000" algn="ctr">
                        <a:lnSpc>
                          <a:spcPct val="150000"/>
                        </a:lnSpc>
                        <a:spcAft>
                          <a:spcPts val="360"/>
                        </a:spcAft>
                      </a:pPr>
                      <a:r>
                        <a:rPr lang="en-US" altLang="zh-CN" sz="750" kern="100" dirty="0" smtClean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0.14</a:t>
                      </a:r>
                      <a:endParaRPr lang="zh-CN" altLang="zh-CN" sz="105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63500" indent="127000" algn="ctr">
                        <a:lnSpc>
                          <a:spcPct val="150000"/>
                        </a:lnSpc>
                        <a:spcAft>
                          <a:spcPts val="360"/>
                        </a:spcAft>
                      </a:pPr>
                      <a:r>
                        <a:rPr lang="en-US" altLang="zh-CN" sz="750" kern="100" dirty="0" smtClean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0.14</a:t>
                      </a:r>
                      <a:endParaRPr lang="zh-CN" altLang="zh-CN" sz="105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63500" indent="127000" algn="ctr">
                        <a:lnSpc>
                          <a:spcPct val="150000"/>
                        </a:lnSpc>
                        <a:spcAft>
                          <a:spcPts val="360"/>
                        </a:spcAft>
                      </a:pPr>
                      <a:r>
                        <a:rPr lang="en-US" altLang="zh-CN" sz="750" kern="100" dirty="0" smtClean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0.16</a:t>
                      </a:r>
                      <a:endParaRPr lang="zh-CN" altLang="zh-CN" sz="105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63500" indent="127000" algn="ctr">
                        <a:lnSpc>
                          <a:spcPct val="150000"/>
                        </a:lnSpc>
                        <a:spcAft>
                          <a:spcPts val="360"/>
                        </a:spcAft>
                      </a:pPr>
                      <a:r>
                        <a:rPr lang="en-US" altLang="zh-CN" sz="750" kern="100" dirty="0" smtClean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0.16</a:t>
                      </a:r>
                      <a:endParaRPr lang="zh-CN" altLang="zh-CN" sz="105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63500" indent="127000" algn="ctr">
                        <a:lnSpc>
                          <a:spcPct val="150000"/>
                        </a:lnSpc>
                        <a:spcAft>
                          <a:spcPts val="360"/>
                        </a:spcAft>
                      </a:pPr>
                      <a:r>
                        <a:rPr lang="en-US" altLang="zh-CN" sz="750" kern="100" dirty="0" smtClean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0.16</a:t>
                      </a:r>
                      <a:endParaRPr lang="zh-CN" altLang="zh-CN" sz="105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259215216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Angle range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/>
                      <a:r>
                        <a:rPr lang="en-US" altLang="zh-CN" sz="8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﹣15°--  </a:t>
                      </a:r>
                      <a:r>
                        <a:rPr lang="zh-CN" altLang="en-US" sz="8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﹢</a:t>
                      </a:r>
                      <a:r>
                        <a:rPr lang="en-US" altLang="zh-CN" sz="8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15°</a:t>
                      </a:r>
                      <a:endParaRPr lang="zh-CN" alt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 sz="800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 sz="800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 sz="800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sz="800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 sz="800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396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Product Dimension (mm)</a:t>
                      </a: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800" dirty="0" smtClean="0">
                          <a:latin typeface="+mn-ea"/>
                          <a:ea typeface="+mn-ea"/>
                        </a:rPr>
                        <a:t>495×200×104</a:t>
                      </a:r>
                      <a:endParaRPr lang="zh-CN" altLang="en-US" sz="800" dirty="0">
                        <a:latin typeface="+mn-ea"/>
                        <a:ea typeface="+mn-e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800" dirty="0" smtClean="0">
                          <a:latin typeface="+mn-ea"/>
                          <a:ea typeface="+mn-ea"/>
                        </a:rPr>
                        <a:t>495×200×104</a:t>
                      </a:r>
                      <a:endParaRPr lang="zh-CN" altLang="en-US" sz="800" dirty="0">
                        <a:latin typeface="+mn-ea"/>
                        <a:ea typeface="+mn-e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800" dirty="0" smtClean="0">
                          <a:latin typeface="+mn-ea"/>
                          <a:ea typeface="+mn-ea"/>
                        </a:rPr>
                        <a:t>595×212×104</a:t>
                      </a:r>
                      <a:endParaRPr lang="zh-CN" altLang="en-US" sz="800" dirty="0">
                        <a:latin typeface="+mn-ea"/>
                        <a:ea typeface="+mn-e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800" dirty="0" smtClean="0">
                          <a:latin typeface="+mn-ea"/>
                          <a:ea typeface="+mn-ea"/>
                        </a:rPr>
                        <a:t>595×212×104</a:t>
                      </a:r>
                      <a:endParaRPr lang="zh-CN" altLang="en-US" sz="800" dirty="0">
                        <a:latin typeface="+mn-ea"/>
                        <a:ea typeface="+mn-e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800" dirty="0" smtClean="0">
                          <a:latin typeface="+mn-ea"/>
                          <a:ea typeface="+mn-ea"/>
                        </a:rPr>
                        <a:t>605×270×104</a:t>
                      </a:r>
                      <a:endParaRPr lang="zh-CN" altLang="en-US" sz="800" dirty="0">
                        <a:latin typeface="+mn-ea"/>
                        <a:ea typeface="+mn-e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800" dirty="0" smtClean="0">
                          <a:latin typeface="+mn-ea"/>
                          <a:ea typeface="+mn-ea"/>
                        </a:rPr>
                        <a:t>605×270×104</a:t>
                      </a:r>
                      <a:endParaRPr lang="zh-CN" altLang="en-US" sz="800" dirty="0">
                        <a:latin typeface="+mn-ea"/>
                        <a:ea typeface="+mn-e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800" dirty="0" smtClean="0">
                          <a:latin typeface="+mn-ea"/>
                          <a:ea typeface="+mn-ea"/>
                        </a:rPr>
                        <a:t>667×270×104</a:t>
                      </a:r>
                      <a:endParaRPr lang="zh-CN" altLang="en-US" sz="800" dirty="0">
                        <a:latin typeface="+mn-ea"/>
                        <a:ea typeface="+mn-e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800" smtClean="0">
                          <a:latin typeface="+mn-ea"/>
                          <a:ea typeface="+mn-ea"/>
                        </a:rPr>
                        <a:t>667×270×104</a:t>
                      </a:r>
                      <a:endParaRPr lang="zh-CN" altLang="en-US" sz="800" dirty="0">
                        <a:latin typeface="+mn-ea"/>
                        <a:ea typeface="+mn-e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800" dirty="0" smtClean="0">
                          <a:latin typeface="+mn-ea"/>
                          <a:ea typeface="+mn-ea"/>
                        </a:rPr>
                        <a:t>667×270×104</a:t>
                      </a:r>
                      <a:endParaRPr lang="zh-CN" altLang="en-US" sz="800" dirty="0">
                        <a:latin typeface="+mn-ea"/>
                        <a:ea typeface="+mn-e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28147966"/>
                  </a:ext>
                </a:extLst>
              </a:tr>
              <a:tr h="34396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Net Weight (kg)</a:t>
                      </a: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67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750" kern="10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3.3</a:t>
                      </a:r>
                      <a:r>
                        <a:rPr lang="zh-CN" sz="750" kern="10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±</a:t>
                      </a:r>
                      <a:r>
                        <a:rPr lang="en-US" sz="750" kern="10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0.5KG</a:t>
                      </a:r>
                      <a:endParaRPr lang="zh-CN" sz="105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67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750" kern="10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3.3</a:t>
                      </a:r>
                      <a:r>
                        <a:rPr lang="zh-CN" sz="750" kern="10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±</a:t>
                      </a:r>
                      <a:r>
                        <a:rPr lang="en-US" sz="750" kern="1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0.5KG</a:t>
                      </a:r>
                      <a:endParaRPr lang="zh-CN" sz="105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67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750" kern="10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3.8</a:t>
                      </a:r>
                      <a:r>
                        <a:rPr lang="zh-CN" sz="750" kern="10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±</a:t>
                      </a:r>
                      <a:r>
                        <a:rPr lang="en-US" sz="750" kern="1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0.5KG</a:t>
                      </a:r>
                      <a:endParaRPr lang="zh-CN" sz="105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67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750" kern="10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3.8</a:t>
                      </a:r>
                      <a:r>
                        <a:rPr lang="zh-CN" sz="750" kern="10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±</a:t>
                      </a:r>
                      <a:r>
                        <a:rPr lang="en-US" sz="750" kern="1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0.5KG</a:t>
                      </a:r>
                      <a:endParaRPr lang="zh-CN" sz="105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67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750" kern="10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4.7</a:t>
                      </a:r>
                      <a:r>
                        <a:rPr lang="zh-CN" altLang="zh-CN" sz="750" kern="10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±</a:t>
                      </a:r>
                      <a:r>
                        <a:rPr lang="en-US" altLang="zh-CN" sz="750" kern="10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0.5KG</a:t>
                      </a:r>
                      <a:endParaRPr lang="zh-CN" altLang="zh-CN" sz="105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67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750" kern="10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4.7</a:t>
                      </a:r>
                      <a:r>
                        <a:rPr lang="zh-CN" altLang="zh-CN" sz="750" kern="10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±</a:t>
                      </a:r>
                      <a:r>
                        <a:rPr lang="en-US" altLang="zh-CN" sz="750" kern="10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0.5KG</a:t>
                      </a:r>
                      <a:endParaRPr lang="zh-CN" altLang="zh-CN" sz="105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67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750" kern="10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6.5</a:t>
                      </a:r>
                      <a:r>
                        <a:rPr lang="zh-CN" altLang="zh-CN" sz="750" kern="10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±</a:t>
                      </a:r>
                      <a:r>
                        <a:rPr lang="en-US" altLang="zh-CN" sz="750" kern="10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0.5KG</a:t>
                      </a:r>
                      <a:endParaRPr lang="zh-CN" altLang="zh-CN" sz="105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67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750" kern="1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US" sz="750" kern="10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.5</a:t>
                      </a:r>
                      <a:r>
                        <a:rPr lang="zh-CN" sz="750" kern="1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±</a:t>
                      </a:r>
                      <a:r>
                        <a:rPr lang="en-US" sz="750" kern="1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0.5KG</a:t>
                      </a:r>
                      <a:endParaRPr lang="zh-CN" sz="105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67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750" kern="1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US" sz="750" kern="10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.5</a:t>
                      </a:r>
                      <a:r>
                        <a:rPr lang="zh-CN" sz="750" kern="1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±</a:t>
                      </a:r>
                      <a:r>
                        <a:rPr lang="en-US" sz="750" kern="1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0.5KG</a:t>
                      </a:r>
                      <a:endParaRPr lang="zh-CN" sz="105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889020498"/>
                  </a:ext>
                </a:extLst>
              </a:tr>
              <a:tr h="34396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Gross Weight (kg)</a:t>
                      </a: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67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CN" sz="105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67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CN" sz="105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67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CN" sz="105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67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CN" sz="1050" kern="10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67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CN" sz="105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67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CN" sz="105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67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CN" sz="105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67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CN" sz="105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67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CN" sz="105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2388737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092098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对角圆角矩形 25"/>
          <p:cNvSpPr/>
          <p:nvPr/>
        </p:nvSpPr>
        <p:spPr>
          <a:xfrm flipH="1">
            <a:off x="330719" y="1092002"/>
            <a:ext cx="2232000" cy="357190"/>
          </a:xfrm>
          <a:prstGeom prst="round2DiagRect">
            <a:avLst>
              <a:gd name="adj1" fmla="val 0"/>
              <a:gd name="adj2" fmla="val 50000"/>
            </a:avLst>
          </a:prstGeom>
          <a:solidFill>
            <a:srgbClr val="235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 Dimension:</a:t>
            </a:r>
            <a:endParaRPr lang="zh-CN" altLang="en-US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9"/>
          <p:cNvSpPr txBox="1"/>
          <p:nvPr/>
        </p:nvSpPr>
        <p:spPr>
          <a:xfrm>
            <a:off x="825922" y="8508826"/>
            <a:ext cx="4192217" cy="2821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055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Note: The pictures are only the references of typical light distribution type, and the specific parameters shall be subject to the actual IES of the product.</a:t>
            </a:r>
            <a:endParaRPr sz="8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grpSp>
        <p:nvGrpSpPr>
          <p:cNvPr id="16" name="组合 15"/>
          <p:cNvGrpSpPr/>
          <p:nvPr/>
        </p:nvGrpSpPr>
        <p:grpSpPr>
          <a:xfrm>
            <a:off x="330719" y="4887845"/>
            <a:ext cx="2645988" cy="306000"/>
            <a:chOff x="452414" y="5304262"/>
            <a:chExt cx="2067025" cy="306000"/>
          </a:xfrm>
        </p:grpSpPr>
        <p:sp>
          <p:nvSpPr>
            <p:cNvPr id="17" name="object 5"/>
            <p:cNvSpPr txBox="1"/>
            <p:nvPr/>
          </p:nvSpPr>
          <p:spPr>
            <a:xfrm>
              <a:off x="720589" y="5367857"/>
              <a:ext cx="1113617" cy="17953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>
                <a:lnSpc>
                  <a:spcPts val="1401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sz="1400" spc="141">
                  <a:solidFill>
                    <a:srgbClr val="FFFF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曲线配光：</a:t>
              </a:r>
            </a:p>
          </p:txBody>
        </p:sp>
        <p:sp>
          <p:nvSpPr>
            <p:cNvPr id="18" name="对角圆角矩形 17"/>
            <p:cNvSpPr/>
            <p:nvPr/>
          </p:nvSpPr>
          <p:spPr>
            <a:xfrm flipH="1">
              <a:off x="452414" y="5304262"/>
              <a:ext cx="1800000" cy="306000"/>
            </a:xfrm>
            <a:prstGeom prst="round2DiagRect">
              <a:avLst>
                <a:gd name="adj1" fmla="val 0"/>
                <a:gd name="adj2" fmla="val 50000"/>
              </a:avLst>
            </a:prstGeom>
            <a:solidFill>
              <a:srgbClr val="23507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object 6"/>
            <p:cNvSpPr txBox="1"/>
            <p:nvPr/>
          </p:nvSpPr>
          <p:spPr>
            <a:xfrm>
              <a:off x="575439" y="5384238"/>
              <a:ext cx="1944000" cy="179536"/>
            </a:xfrm>
            <a:prstGeom prst="rect">
              <a:avLst/>
            </a:prstGeom>
          </p:spPr>
          <p:txBody>
            <a:bodyPr vert="horz" wrap="square" lIns="0" tIns="0" rIns="0" bIns="0" rtlCol="0" anchor="ctr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ts val="1401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1400" b="1" spc="113" dirty="0">
                  <a:solidFill>
                    <a:srgbClr val="FFFFFF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Light </a:t>
              </a:r>
              <a:r>
                <a:rPr lang="en-US" altLang="zh-CN" sz="1400" b="1" spc="113" dirty="0" smtClean="0">
                  <a:solidFill>
                    <a:srgbClr val="FFFFFF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Distributions:</a:t>
              </a:r>
              <a:endParaRPr lang="zh-CN" altLang="en-US" sz="1400" b="1" spc="141" dirty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pic>
        <p:nvPicPr>
          <p:cNvPr id="20" name="图片 19"/>
          <p:cNvPicPr/>
          <p:nvPr/>
        </p:nvPicPr>
        <p:blipFill>
          <a:blip r:embed="rId2"/>
          <a:stretch>
            <a:fillRect/>
          </a:stretch>
        </p:blipFill>
        <p:spPr>
          <a:xfrm>
            <a:off x="249858" y="1812082"/>
            <a:ext cx="2736304" cy="2403222"/>
          </a:xfrm>
          <a:prstGeom prst="rect">
            <a:avLst/>
          </a:prstGeom>
        </p:spPr>
      </p:pic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3738028"/>
              </p:ext>
            </p:extLst>
          </p:nvPr>
        </p:nvGraphicFramePr>
        <p:xfrm>
          <a:off x="3202186" y="2028106"/>
          <a:ext cx="4176464" cy="201622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34968"/>
                <a:gridCol w="835374"/>
                <a:gridCol w="835374"/>
                <a:gridCol w="835374"/>
                <a:gridCol w="835374"/>
              </a:tblGrid>
              <a:tr h="331920">
                <a:tc rowSpan="2">
                  <a:txBody>
                    <a:bodyPr/>
                    <a:lstStyle/>
                    <a:p>
                      <a:pPr marR="133350" indent="127000" algn="ctr">
                        <a:lnSpc>
                          <a:spcPct val="150000"/>
                        </a:lnSpc>
                        <a:spcAft>
                          <a:spcPts val="360"/>
                        </a:spcAft>
                      </a:pPr>
                      <a:r>
                        <a:rPr lang="en-US" altLang="zh-CN" sz="1200" kern="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Model</a:t>
                      </a:r>
                      <a:endParaRPr lang="zh-CN" sz="12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00" marR="68500" marT="0" marB="0" anchor="ctr"/>
                </a:tc>
                <a:tc gridSpan="4">
                  <a:txBody>
                    <a:bodyPr/>
                    <a:lstStyle/>
                    <a:p>
                      <a:pPr marR="133350" indent="127000" algn="ctr">
                        <a:lnSpc>
                          <a:spcPct val="150000"/>
                        </a:lnSpc>
                        <a:spcAft>
                          <a:spcPts val="360"/>
                        </a:spcAft>
                      </a:pPr>
                      <a:r>
                        <a:rPr lang="en-US" altLang="zh-CN" sz="1000" kern="100" dirty="0" smtClean="0">
                          <a:effectLst/>
                        </a:rPr>
                        <a:t>Dimension</a:t>
                      </a:r>
                      <a:r>
                        <a:rPr lang="zh-CN" sz="1000" kern="100" dirty="0" smtClean="0">
                          <a:effectLst/>
                        </a:rPr>
                        <a:t>（</a:t>
                      </a:r>
                      <a:r>
                        <a:rPr lang="en-US" sz="1000" kern="100" dirty="0">
                          <a:effectLst/>
                        </a:rPr>
                        <a:t>mm</a:t>
                      </a:r>
                      <a:r>
                        <a:rPr lang="zh-CN" sz="1000" kern="100" dirty="0">
                          <a:effectLst/>
                        </a:rPr>
                        <a:t>）</a:t>
                      </a:r>
                      <a:endParaRPr lang="zh-CN" sz="10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00" marR="6850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333279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133350" indent="127000" algn="ctr">
                        <a:lnSpc>
                          <a:spcPct val="150000"/>
                        </a:lnSpc>
                        <a:spcAft>
                          <a:spcPts val="360"/>
                        </a:spcAft>
                      </a:pPr>
                      <a:r>
                        <a:rPr lang="en-US" sz="1200" kern="100" dirty="0">
                          <a:effectLst/>
                        </a:rPr>
                        <a:t>L1</a:t>
                      </a:r>
                      <a:endParaRPr lang="zh-CN" sz="12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00" marR="68500" marT="0" marB="0" anchor="ctr"/>
                </a:tc>
                <a:tc>
                  <a:txBody>
                    <a:bodyPr/>
                    <a:lstStyle/>
                    <a:p>
                      <a:pPr marR="133350" indent="127000" algn="ctr">
                        <a:lnSpc>
                          <a:spcPct val="150000"/>
                        </a:lnSpc>
                        <a:spcAft>
                          <a:spcPts val="360"/>
                        </a:spcAft>
                      </a:pPr>
                      <a:r>
                        <a:rPr lang="en-US" sz="1200" kern="100" dirty="0">
                          <a:effectLst/>
                        </a:rPr>
                        <a:t>L2</a:t>
                      </a:r>
                      <a:endParaRPr lang="zh-CN" sz="12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00" marR="68500" marT="0" marB="0" anchor="ctr"/>
                </a:tc>
                <a:tc>
                  <a:txBody>
                    <a:bodyPr/>
                    <a:lstStyle/>
                    <a:p>
                      <a:pPr marR="133350" indent="127000" algn="ctr">
                        <a:lnSpc>
                          <a:spcPct val="150000"/>
                        </a:lnSpc>
                        <a:spcAft>
                          <a:spcPts val="360"/>
                        </a:spcAft>
                      </a:pPr>
                      <a:r>
                        <a:rPr lang="en-US" sz="1200" kern="100">
                          <a:effectLst/>
                        </a:rPr>
                        <a:t>W</a:t>
                      </a:r>
                      <a:endParaRPr lang="zh-CN" sz="12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00" marR="68500" marT="0" marB="0" anchor="ctr"/>
                </a:tc>
                <a:tc>
                  <a:txBody>
                    <a:bodyPr/>
                    <a:lstStyle/>
                    <a:p>
                      <a:pPr marR="133350" indent="127000" algn="ctr">
                        <a:lnSpc>
                          <a:spcPct val="150000"/>
                        </a:lnSpc>
                        <a:spcAft>
                          <a:spcPts val="360"/>
                        </a:spcAft>
                      </a:pPr>
                      <a:r>
                        <a:rPr lang="en-US" sz="1200" kern="100">
                          <a:effectLst/>
                        </a:rPr>
                        <a:t>H</a:t>
                      </a:r>
                      <a:endParaRPr lang="zh-CN" sz="12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00" marR="68500" marT="0" marB="0" anchor="ctr"/>
                </a:tc>
              </a:tr>
              <a:tr h="342233">
                <a:tc>
                  <a:txBody>
                    <a:bodyPr/>
                    <a:lstStyle/>
                    <a:p>
                      <a:pPr marR="133350" indent="127000" algn="ctr">
                        <a:lnSpc>
                          <a:spcPct val="150000"/>
                        </a:lnSpc>
                        <a:spcAft>
                          <a:spcPts val="360"/>
                        </a:spcAft>
                      </a:pPr>
                      <a:r>
                        <a:rPr lang="en-US" sz="1200" kern="100" dirty="0">
                          <a:effectLst/>
                        </a:rPr>
                        <a:t>STF7-1</a:t>
                      </a:r>
                      <a:endParaRPr lang="zh-CN" sz="12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00" marR="68500" marT="0" marB="0" anchor="ctr"/>
                </a:tc>
                <a:tc>
                  <a:txBody>
                    <a:bodyPr/>
                    <a:lstStyle/>
                    <a:p>
                      <a:pPr marR="133350" indent="127000" algn="ctr">
                        <a:lnSpc>
                          <a:spcPct val="150000"/>
                        </a:lnSpc>
                        <a:spcAft>
                          <a:spcPts val="360"/>
                        </a:spcAft>
                      </a:pPr>
                      <a:r>
                        <a:rPr lang="en-US" sz="1200" kern="100">
                          <a:effectLst/>
                        </a:rPr>
                        <a:t>378</a:t>
                      </a:r>
                      <a:endParaRPr lang="zh-CN" sz="12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00" marR="68500" marT="0" marB="0" anchor="ctr"/>
                </a:tc>
                <a:tc>
                  <a:txBody>
                    <a:bodyPr/>
                    <a:lstStyle/>
                    <a:p>
                      <a:pPr marR="133350" indent="127000" algn="ctr">
                        <a:lnSpc>
                          <a:spcPct val="150000"/>
                        </a:lnSpc>
                        <a:spcAft>
                          <a:spcPts val="360"/>
                        </a:spcAft>
                      </a:pPr>
                      <a:r>
                        <a:rPr lang="en-US" sz="1200" kern="100" dirty="0">
                          <a:effectLst/>
                        </a:rPr>
                        <a:t>495</a:t>
                      </a:r>
                      <a:endParaRPr lang="zh-CN" sz="12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00" marR="68500" marT="0" marB="0" anchor="ctr"/>
                </a:tc>
                <a:tc>
                  <a:txBody>
                    <a:bodyPr/>
                    <a:lstStyle/>
                    <a:p>
                      <a:pPr marR="133350" indent="127000" algn="ctr">
                        <a:lnSpc>
                          <a:spcPct val="150000"/>
                        </a:lnSpc>
                        <a:spcAft>
                          <a:spcPts val="360"/>
                        </a:spcAft>
                      </a:pPr>
                      <a:r>
                        <a:rPr lang="en-US" sz="1200" kern="100" dirty="0">
                          <a:effectLst/>
                        </a:rPr>
                        <a:t>200</a:t>
                      </a:r>
                      <a:endParaRPr lang="zh-CN" sz="12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00" marR="68500" marT="0" marB="0" anchor="ctr"/>
                </a:tc>
                <a:tc>
                  <a:txBody>
                    <a:bodyPr/>
                    <a:lstStyle/>
                    <a:p>
                      <a:pPr marR="133350" indent="127000" algn="ctr">
                        <a:lnSpc>
                          <a:spcPct val="150000"/>
                        </a:lnSpc>
                        <a:spcAft>
                          <a:spcPts val="360"/>
                        </a:spcAft>
                      </a:pPr>
                      <a:r>
                        <a:rPr lang="en-US" sz="1200" kern="100">
                          <a:effectLst/>
                        </a:rPr>
                        <a:t>104</a:t>
                      </a:r>
                      <a:endParaRPr lang="zh-CN" sz="12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00" marR="68500" marT="0" marB="0" anchor="ctr"/>
                </a:tc>
              </a:tr>
              <a:tr h="333279">
                <a:tc>
                  <a:txBody>
                    <a:bodyPr/>
                    <a:lstStyle/>
                    <a:p>
                      <a:pPr marR="133350" indent="127000" algn="ctr">
                        <a:lnSpc>
                          <a:spcPct val="150000"/>
                        </a:lnSpc>
                        <a:spcAft>
                          <a:spcPts val="360"/>
                        </a:spcAft>
                      </a:pPr>
                      <a:r>
                        <a:rPr lang="en-US" sz="1200" kern="100" dirty="0">
                          <a:effectLst/>
                        </a:rPr>
                        <a:t>STF7-2</a:t>
                      </a:r>
                      <a:endParaRPr lang="zh-CN" sz="12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00" marR="68500" marT="0" marB="0" anchor="ctr"/>
                </a:tc>
                <a:tc>
                  <a:txBody>
                    <a:bodyPr/>
                    <a:lstStyle/>
                    <a:p>
                      <a:pPr marR="133350" indent="127000" algn="ctr">
                        <a:lnSpc>
                          <a:spcPct val="150000"/>
                        </a:lnSpc>
                        <a:spcAft>
                          <a:spcPts val="360"/>
                        </a:spcAft>
                      </a:pPr>
                      <a:r>
                        <a:rPr lang="en-US" sz="1200" kern="100">
                          <a:effectLst/>
                        </a:rPr>
                        <a:t>478</a:t>
                      </a:r>
                      <a:endParaRPr lang="zh-CN" sz="12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00" marR="68500" marT="0" marB="0" anchor="ctr"/>
                </a:tc>
                <a:tc>
                  <a:txBody>
                    <a:bodyPr/>
                    <a:lstStyle/>
                    <a:p>
                      <a:pPr marR="133350" indent="127000" algn="ctr">
                        <a:lnSpc>
                          <a:spcPct val="150000"/>
                        </a:lnSpc>
                        <a:spcAft>
                          <a:spcPts val="360"/>
                        </a:spcAft>
                      </a:pPr>
                      <a:r>
                        <a:rPr lang="en-US" sz="1200" kern="100">
                          <a:effectLst/>
                        </a:rPr>
                        <a:t>595</a:t>
                      </a:r>
                      <a:endParaRPr lang="zh-CN" sz="12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00" marR="68500" marT="0" marB="0" anchor="ctr"/>
                </a:tc>
                <a:tc>
                  <a:txBody>
                    <a:bodyPr/>
                    <a:lstStyle/>
                    <a:p>
                      <a:pPr marR="133350" indent="127000" algn="ctr">
                        <a:lnSpc>
                          <a:spcPct val="150000"/>
                        </a:lnSpc>
                        <a:spcAft>
                          <a:spcPts val="360"/>
                        </a:spcAft>
                      </a:pPr>
                      <a:r>
                        <a:rPr lang="en-US" sz="1200" kern="100" dirty="0">
                          <a:effectLst/>
                        </a:rPr>
                        <a:t>212</a:t>
                      </a:r>
                      <a:endParaRPr lang="zh-CN" sz="12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00" marR="68500" marT="0" marB="0" anchor="ctr"/>
                </a:tc>
                <a:tc>
                  <a:txBody>
                    <a:bodyPr/>
                    <a:lstStyle/>
                    <a:p>
                      <a:pPr marR="133350" indent="127000" algn="ctr">
                        <a:lnSpc>
                          <a:spcPct val="150000"/>
                        </a:lnSpc>
                        <a:spcAft>
                          <a:spcPts val="360"/>
                        </a:spcAft>
                      </a:pPr>
                      <a:r>
                        <a:rPr lang="en-US" sz="1200" kern="100" dirty="0">
                          <a:effectLst/>
                        </a:rPr>
                        <a:t>104</a:t>
                      </a:r>
                      <a:endParaRPr lang="zh-CN" sz="12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00" marR="68500" marT="0" marB="0" anchor="ctr"/>
                </a:tc>
              </a:tr>
              <a:tr h="333279">
                <a:tc>
                  <a:txBody>
                    <a:bodyPr/>
                    <a:lstStyle/>
                    <a:p>
                      <a:pPr marR="133350" indent="127000" algn="ctr">
                        <a:lnSpc>
                          <a:spcPct val="150000"/>
                        </a:lnSpc>
                        <a:spcAft>
                          <a:spcPts val="360"/>
                        </a:spcAft>
                      </a:pPr>
                      <a:r>
                        <a:rPr lang="en-US" sz="1200" kern="100" dirty="0">
                          <a:effectLst/>
                        </a:rPr>
                        <a:t>STF7-3</a:t>
                      </a:r>
                      <a:endParaRPr lang="zh-CN" sz="12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00" marR="68500" marT="0" marB="0" anchor="ctr"/>
                </a:tc>
                <a:tc>
                  <a:txBody>
                    <a:bodyPr/>
                    <a:lstStyle/>
                    <a:p>
                      <a:pPr marR="133350" indent="127000" algn="ctr">
                        <a:lnSpc>
                          <a:spcPct val="150000"/>
                        </a:lnSpc>
                        <a:spcAft>
                          <a:spcPts val="360"/>
                        </a:spcAft>
                      </a:pPr>
                      <a:r>
                        <a:rPr lang="en-US" sz="1200" kern="100">
                          <a:effectLst/>
                        </a:rPr>
                        <a:t>488</a:t>
                      </a:r>
                      <a:endParaRPr lang="zh-CN" sz="12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00" marR="68500" marT="0" marB="0" anchor="ctr"/>
                </a:tc>
                <a:tc>
                  <a:txBody>
                    <a:bodyPr/>
                    <a:lstStyle/>
                    <a:p>
                      <a:pPr marR="133350" indent="127000" algn="ctr">
                        <a:lnSpc>
                          <a:spcPct val="150000"/>
                        </a:lnSpc>
                        <a:spcAft>
                          <a:spcPts val="360"/>
                        </a:spcAft>
                      </a:pPr>
                      <a:r>
                        <a:rPr lang="en-US" sz="1200" kern="100">
                          <a:effectLst/>
                        </a:rPr>
                        <a:t>605</a:t>
                      </a:r>
                      <a:endParaRPr lang="zh-CN" sz="12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00" marR="68500" marT="0" marB="0" anchor="ctr"/>
                </a:tc>
                <a:tc>
                  <a:txBody>
                    <a:bodyPr/>
                    <a:lstStyle/>
                    <a:p>
                      <a:pPr marR="133350" indent="127000" algn="ctr">
                        <a:lnSpc>
                          <a:spcPct val="150000"/>
                        </a:lnSpc>
                        <a:spcAft>
                          <a:spcPts val="360"/>
                        </a:spcAft>
                      </a:pPr>
                      <a:r>
                        <a:rPr lang="en-US" sz="1200" kern="100">
                          <a:effectLst/>
                        </a:rPr>
                        <a:t>270</a:t>
                      </a:r>
                      <a:endParaRPr lang="zh-CN" sz="12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00" marR="68500" marT="0" marB="0" anchor="ctr"/>
                </a:tc>
                <a:tc>
                  <a:txBody>
                    <a:bodyPr/>
                    <a:lstStyle/>
                    <a:p>
                      <a:pPr marR="133350" indent="127000" algn="ctr">
                        <a:lnSpc>
                          <a:spcPct val="150000"/>
                        </a:lnSpc>
                        <a:spcAft>
                          <a:spcPts val="360"/>
                        </a:spcAft>
                      </a:pPr>
                      <a:r>
                        <a:rPr lang="en-US" sz="1200" kern="100" dirty="0">
                          <a:effectLst/>
                        </a:rPr>
                        <a:t>104</a:t>
                      </a:r>
                      <a:endParaRPr lang="zh-CN" sz="12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00" marR="68500" marT="0" marB="0" anchor="ctr"/>
                </a:tc>
              </a:tr>
              <a:tr h="342233">
                <a:tc>
                  <a:txBody>
                    <a:bodyPr/>
                    <a:lstStyle/>
                    <a:p>
                      <a:pPr marR="133350" indent="127000" algn="ctr">
                        <a:lnSpc>
                          <a:spcPct val="150000"/>
                        </a:lnSpc>
                        <a:spcAft>
                          <a:spcPts val="360"/>
                        </a:spcAft>
                      </a:pPr>
                      <a:r>
                        <a:rPr lang="en-US" sz="1200" kern="100" dirty="0">
                          <a:effectLst/>
                        </a:rPr>
                        <a:t>STF7-4</a:t>
                      </a:r>
                      <a:endParaRPr lang="zh-CN" sz="12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00" marR="68500" marT="0" marB="0" anchor="ctr"/>
                </a:tc>
                <a:tc>
                  <a:txBody>
                    <a:bodyPr/>
                    <a:lstStyle/>
                    <a:p>
                      <a:pPr marR="133350" indent="127000" algn="ctr">
                        <a:lnSpc>
                          <a:spcPct val="150000"/>
                        </a:lnSpc>
                        <a:spcAft>
                          <a:spcPts val="360"/>
                        </a:spcAft>
                      </a:pPr>
                      <a:r>
                        <a:rPr lang="en-US" sz="1200" kern="100" dirty="0">
                          <a:effectLst/>
                        </a:rPr>
                        <a:t>550</a:t>
                      </a:r>
                      <a:endParaRPr lang="zh-CN" sz="12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00" marR="68500" marT="0" marB="0" anchor="ctr"/>
                </a:tc>
                <a:tc>
                  <a:txBody>
                    <a:bodyPr/>
                    <a:lstStyle/>
                    <a:p>
                      <a:pPr marR="133350" indent="127000" algn="ctr">
                        <a:lnSpc>
                          <a:spcPct val="150000"/>
                        </a:lnSpc>
                        <a:spcAft>
                          <a:spcPts val="360"/>
                        </a:spcAft>
                      </a:pPr>
                      <a:r>
                        <a:rPr lang="en-US" sz="1200" kern="100" dirty="0">
                          <a:effectLst/>
                        </a:rPr>
                        <a:t>667</a:t>
                      </a:r>
                      <a:endParaRPr lang="zh-CN" sz="12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00" marR="68500" marT="0" marB="0" anchor="ctr"/>
                </a:tc>
                <a:tc>
                  <a:txBody>
                    <a:bodyPr/>
                    <a:lstStyle/>
                    <a:p>
                      <a:pPr marR="133350" indent="127000" algn="ctr">
                        <a:lnSpc>
                          <a:spcPct val="150000"/>
                        </a:lnSpc>
                        <a:spcAft>
                          <a:spcPts val="360"/>
                        </a:spcAft>
                      </a:pPr>
                      <a:r>
                        <a:rPr lang="en-US" sz="1200" kern="100" dirty="0">
                          <a:effectLst/>
                        </a:rPr>
                        <a:t>270</a:t>
                      </a:r>
                      <a:endParaRPr lang="zh-CN" sz="12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00" marR="68500" marT="0" marB="0" anchor="ctr"/>
                </a:tc>
                <a:tc>
                  <a:txBody>
                    <a:bodyPr/>
                    <a:lstStyle/>
                    <a:p>
                      <a:pPr marR="133350" indent="127000" algn="ctr">
                        <a:lnSpc>
                          <a:spcPct val="150000"/>
                        </a:lnSpc>
                        <a:spcAft>
                          <a:spcPts val="360"/>
                        </a:spcAft>
                      </a:pPr>
                      <a:r>
                        <a:rPr lang="en-US" sz="1200" kern="100" dirty="0">
                          <a:effectLst/>
                        </a:rPr>
                        <a:t>104</a:t>
                      </a:r>
                      <a:endParaRPr lang="zh-CN" sz="1200" kern="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00" marR="68500" marT="0" marB="0" anchor="ctr"/>
                </a:tc>
              </a:tr>
            </a:tbl>
          </a:graphicData>
        </a:graphic>
      </p:graphicFrame>
      <p:pic>
        <p:nvPicPr>
          <p:cNvPr id="21" name="图片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891" y="5531169"/>
            <a:ext cx="1584176" cy="1584176"/>
          </a:xfrm>
          <a:prstGeom prst="rect">
            <a:avLst/>
          </a:prstGeom>
        </p:spPr>
      </p:pic>
      <p:pic>
        <p:nvPicPr>
          <p:cNvPr id="24" name="图片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0138" y="5484490"/>
            <a:ext cx="1584176" cy="1584176"/>
          </a:xfrm>
          <a:prstGeom prst="rect">
            <a:avLst/>
          </a:prstGeom>
        </p:spPr>
      </p:pic>
      <p:pic>
        <p:nvPicPr>
          <p:cNvPr id="25" name="图片 2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2387" y="5484491"/>
            <a:ext cx="1584176" cy="1584176"/>
          </a:xfrm>
          <a:prstGeom prst="rect">
            <a:avLst/>
          </a:prstGeom>
        </p:spPr>
      </p:pic>
      <p:sp>
        <p:nvSpPr>
          <p:cNvPr id="27" name="矩形 26"/>
          <p:cNvSpPr/>
          <p:nvPr/>
        </p:nvSpPr>
        <p:spPr>
          <a:xfrm>
            <a:off x="825922" y="7140674"/>
            <a:ext cx="9361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618-00</a:t>
            </a:r>
            <a:endParaRPr lang="zh-CN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矩形 27"/>
          <p:cNvSpPr/>
          <p:nvPr/>
        </p:nvSpPr>
        <p:spPr>
          <a:xfrm>
            <a:off x="3058170" y="7140674"/>
            <a:ext cx="133393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710-00</a:t>
            </a:r>
            <a:endParaRPr lang="zh-CN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5362426" y="7140674"/>
            <a:ext cx="133393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830-00</a:t>
            </a:r>
            <a:endParaRPr lang="zh-CN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ject 10"/>
          <p:cNvSpPr txBox="1"/>
          <p:nvPr/>
        </p:nvSpPr>
        <p:spPr>
          <a:xfrm>
            <a:off x="704508" y="1482652"/>
            <a:ext cx="1701027" cy="21610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ts val="1401"/>
              </a:lnSpc>
              <a:spcBef>
                <a:spcPct val="0"/>
              </a:spcBef>
              <a:spcAft>
                <a:spcPct val="0"/>
              </a:spcAft>
            </a:pPr>
            <a:r>
              <a:rPr sz="1400" spc="141">
                <a:solidFill>
                  <a:srgbClr val="FFFFFF"/>
                </a:solidFill>
                <a:latin typeface="SimHei"/>
                <a:cs typeface="SimHei"/>
              </a:rPr>
              <a:t>吊杆安装示意图：</a:t>
            </a:r>
          </a:p>
        </p:txBody>
      </p:sp>
      <p:sp>
        <p:nvSpPr>
          <p:cNvPr id="29" name="对角圆角矩形 28"/>
          <p:cNvSpPr/>
          <p:nvPr/>
        </p:nvSpPr>
        <p:spPr>
          <a:xfrm flipH="1">
            <a:off x="452014" y="1343261"/>
            <a:ext cx="2474930" cy="306000"/>
          </a:xfrm>
          <a:prstGeom prst="round2DiagRect">
            <a:avLst>
              <a:gd name="adj1" fmla="val 0"/>
              <a:gd name="adj2" fmla="val 50000"/>
            </a:avLst>
          </a:prstGeom>
          <a:solidFill>
            <a:srgbClr val="235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Installation Diagram:</a:t>
            </a:r>
            <a:endParaRPr lang="zh-CN" altLang="en-US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0" name="组合 29"/>
          <p:cNvGrpSpPr/>
          <p:nvPr/>
        </p:nvGrpSpPr>
        <p:grpSpPr>
          <a:xfrm>
            <a:off x="498187" y="1836167"/>
            <a:ext cx="3083213" cy="443198"/>
            <a:chOff x="498187" y="1685468"/>
            <a:chExt cx="3083213" cy="443198"/>
          </a:xfrm>
        </p:grpSpPr>
        <p:sp>
          <p:nvSpPr>
            <p:cNvPr id="31" name="object 12"/>
            <p:cNvSpPr txBox="1"/>
            <p:nvPr/>
          </p:nvSpPr>
          <p:spPr>
            <a:xfrm>
              <a:off x="503535" y="1685468"/>
              <a:ext cx="3077865" cy="44319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defPPr>
                <a:defRPr lang="zh-CN"/>
              </a:defPPr>
              <a:lvl1pPr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defRPr sz="800"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defRPr>
              </a:lvl1pPr>
            </a:lstStyle>
            <a:p>
              <a:r>
                <a:rPr dirty="0" smtClean="0"/>
                <a:t>1.</a:t>
              </a:r>
              <a:r>
                <a:rPr lang="en-US" dirty="0" smtClean="0"/>
                <a:t> </a:t>
              </a:r>
              <a:r>
                <a:rPr lang="en-US" altLang="zh-CN" dirty="0" smtClean="0"/>
                <a:t>Wire </a:t>
              </a:r>
              <a:r>
                <a:rPr lang="en-US" altLang="zh-CN" dirty="0"/>
                <a:t>the power cables of the luminaire and the pole according to the picture </a:t>
              </a:r>
              <a:r>
                <a:rPr lang="en-US" altLang="zh-CN" dirty="0" smtClean="0"/>
                <a:t>below: L(BRN) live </a:t>
              </a:r>
              <a:r>
                <a:rPr lang="en-US" altLang="zh-CN" dirty="0"/>
                <a:t>line, </a:t>
              </a:r>
              <a:r>
                <a:rPr lang="en-US" altLang="zh-CN" dirty="0" smtClean="0"/>
                <a:t>N (BLU) neutral </a:t>
              </a:r>
              <a:r>
                <a:rPr lang="en-US" altLang="zh-CN" dirty="0"/>
                <a:t>line, </a:t>
              </a:r>
              <a:r>
                <a:rPr lang="en-US" altLang="zh-CN" dirty="0" smtClean="0"/>
                <a:t>         </a:t>
              </a:r>
            </a:p>
            <a:p>
              <a:r>
                <a:rPr lang="en-US" altLang="zh-CN" dirty="0" smtClean="0"/>
                <a:t>      (YG/GRN) ground </a:t>
              </a:r>
              <a:r>
                <a:rPr lang="en-US" altLang="zh-CN" dirty="0"/>
                <a:t>line) , making the connection waterproof</a:t>
              </a:r>
              <a:r>
                <a:rPr lang="en-US" altLang="zh-CN" dirty="0" smtClean="0"/>
                <a:t>.</a:t>
              </a:r>
              <a:endParaRPr lang="en-US" altLang="zh-CN" dirty="0"/>
            </a:p>
          </p:txBody>
        </p:sp>
        <p:pic>
          <p:nvPicPr>
            <p:cNvPr id="32" name="图片 3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8187" y="1993299"/>
              <a:ext cx="136392" cy="133086"/>
            </a:xfrm>
            <a:prstGeom prst="rect">
              <a:avLst/>
            </a:prstGeom>
          </p:spPr>
        </p:pic>
      </p:grpSp>
      <p:sp>
        <p:nvSpPr>
          <p:cNvPr id="36" name="object 11"/>
          <p:cNvSpPr txBox="1"/>
          <p:nvPr/>
        </p:nvSpPr>
        <p:spPr>
          <a:xfrm>
            <a:off x="393874" y="3828306"/>
            <a:ext cx="3097154" cy="5909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zh-CN"/>
            </a:defPPr>
            <a:lvl1pPr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8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r>
              <a:rPr dirty="0" smtClean="0"/>
              <a:t>3</a:t>
            </a:r>
            <a:r>
              <a:rPr lang="en-US" dirty="0" smtClean="0"/>
              <a:t>. </a:t>
            </a:r>
            <a:r>
              <a:rPr lang="en-US" dirty="0"/>
              <a:t>Loosen the two screws as shown </a:t>
            </a:r>
            <a:r>
              <a:rPr lang="en-US" dirty="0" smtClean="0"/>
              <a:t>in </a:t>
            </a:r>
            <a:r>
              <a:rPr lang="en-US" dirty="0"/>
              <a:t>the picture; </a:t>
            </a:r>
            <a:r>
              <a:rPr lang="en-US" dirty="0" smtClean="0"/>
              <a:t>and align </a:t>
            </a:r>
            <a:r>
              <a:rPr lang="en-US" dirty="0"/>
              <a:t>the notch of the angle adjuster with the center of the screw to achieve 0 °, and move one tooth up or down to adjust ± 5 °; Adjust to the desired angle and then tighten the two M8 screws.</a:t>
            </a:r>
            <a:endParaRPr lang="en-US" altLang="zh-CN" spc="-20" dirty="0"/>
          </a:p>
        </p:txBody>
      </p:sp>
      <p:sp>
        <p:nvSpPr>
          <p:cNvPr id="41" name="object 13"/>
          <p:cNvSpPr txBox="1"/>
          <p:nvPr/>
        </p:nvSpPr>
        <p:spPr>
          <a:xfrm>
            <a:off x="3671952" y="1841452"/>
            <a:ext cx="2935865" cy="2954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zh-CN"/>
            </a:defPPr>
            <a:lvl1pPr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8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r>
              <a:rPr dirty="0" smtClean="0"/>
              <a:t>2</a:t>
            </a:r>
            <a:r>
              <a:rPr lang="en-US" dirty="0" smtClean="0"/>
              <a:t>. </a:t>
            </a:r>
            <a:r>
              <a:rPr lang="en-US" altLang="zh-CN" dirty="0" smtClean="0"/>
              <a:t>Insert </a:t>
            </a:r>
            <a:r>
              <a:rPr lang="en-US" altLang="zh-CN" dirty="0"/>
              <a:t>the cantilevered arm of lamp pole into the lamp, and then </a:t>
            </a:r>
            <a:r>
              <a:rPr lang="en-US" altLang="zh-CN" dirty="0" smtClean="0"/>
              <a:t>tighten 2pcs M10 screws</a:t>
            </a:r>
            <a:r>
              <a:rPr lang="en-US" altLang="zh-CN" dirty="0"/>
              <a:t>.</a:t>
            </a:r>
          </a:p>
        </p:txBody>
      </p:sp>
      <p:sp>
        <p:nvSpPr>
          <p:cNvPr id="18" name="object 11"/>
          <p:cNvSpPr txBox="1"/>
          <p:nvPr/>
        </p:nvSpPr>
        <p:spPr>
          <a:xfrm>
            <a:off x="3922266" y="3972322"/>
            <a:ext cx="2736304" cy="13413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zh-CN"/>
            </a:defPPr>
            <a:lvl1pPr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8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4. </a:t>
            </a:r>
            <a:r>
              <a:rPr lang="en-US" dirty="0" smtClean="0"/>
              <a:t>Match NEMA interface</a:t>
            </a:r>
            <a:endParaRPr lang="en-US" altLang="zh-CN" spc="-20" dirty="0"/>
          </a:p>
        </p:txBody>
      </p:sp>
      <p:pic>
        <p:nvPicPr>
          <p:cNvPr id="17" name="图片 1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866" y="2532162"/>
            <a:ext cx="1656184" cy="792088"/>
          </a:xfrm>
          <a:prstGeom prst="rect">
            <a:avLst/>
          </a:prstGeom>
        </p:spPr>
      </p:pic>
      <p:pic>
        <p:nvPicPr>
          <p:cNvPr id="20" name="图片 19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4074" y="2604170"/>
            <a:ext cx="1440160" cy="761348"/>
          </a:xfrm>
          <a:prstGeom prst="rect">
            <a:avLst/>
          </a:prstGeom>
        </p:spPr>
      </p:pic>
      <p:pic>
        <p:nvPicPr>
          <p:cNvPr id="21" name="图片 20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0258" y="2604170"/>
            <a:ext cx="1440160" cy="792088"/>
          </a:xfrm>
          <a:prstGeom prst="rect">
            <a:avLst/>
          </a:prstGeom>
        </p:spPr>
      </p:pic>
      <p:pic>
        <p:nvPicPr>
          <p:cNvPr id="22" name="图片 21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6442" y="2676178"/>
            <a:ext cx="1368152" cy="720080"/>
          </a:xfrm>
          <a:prstGeom prst="rect">
            <a:avLst/>
          </a:prstGeom>
        </p:spPr>
      </p:pic>
      <p:pic>
        <p:nvPicPr>
          <p:cNvPr id="23" name="图片 22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890" y="4764410"/>
            <a:ext cx="2395148" cy="1079535"/>
          </a:xfrm>
          <a:prstGeom prst="rect">
            <a:avLst/>
          </a:prstGeom>
        </p:spPr>
      </p:pic>
      <p:pic>
        <p:nvPicPr>
          <p:cNvPr id="24" name="图片 23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0258" y="4764410"/>
            <a:ext cx="2189288" cy="103325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object 6"/>
          <p:cNvSpPr txBox="1"/>
          <p:nvPr/>
        </p:nvSpPr>
        <p:spPr>
          <a:xfrm>
            <a:off x="468644" y="3741726"/>
            <a:ext cx="6621974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lnSpc>
                <a:spcPct val="150000"/>
              </a:lnSpc>
              <a:spcAft>
                <a:spcPct val="0"/>
              </a:spcAft>
              <a:buFont typeface="Wingdings" panose="05000000000000000000" pitchFamily="2" charset="2"/>
              <a:buChar char="l"/>
            </a:pPr>
            <a:r>
              <a:rPr lang="en-US" altLang="zh-CN" sz="1200" spc="-20" dirty="0">
                <a:latin typeface="Arial" panose="020B0604020202020204" pitchFamily="34" charset="0"/>
                <a:ea typeface="微软雅黑" panose="020B0503020204020204" pitchFamily="34" charset="-122"/>
              </a:rPr>
              <a:t>Make sure safe and complete installation before power on</a:t>
            </a:r>
            <a:r>
              <a:rPr lang="en-US" altLang="zh-CN" sz="1200" spc="-20" dirty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;</a:t>
            </a:r>
          </a:p>
          <a:p>
            <a:pPr marL="171450" indent="-171450">
              <a:lnSpc>
                <a:spcPct val="150000"/>
              </a:lnSpc>
              <a:spcAft>
                <a:spcPct val="0"/>
              </a:spcAft>
              <a:buFont typeface="Wingdings" panose="05000000000000000000" pitchFamily="2" charset="2"/>
              <a:buChar char="l"/>
            </a:pPr>
            <a:r>
              <a:rPr lang="en-US" altLang="zh-CN" sz="1200" spc="-20" dirty="0">
                <a:latin typeface="Arial" panose="020B0604020202020204" pitchFamily="34" charset="0"/>
                <a:ea typeface="微软雅黑" panose="020B0503020204020204" pitchFamily="34" charset="-122"/>
              </a:rPr>
              <a:t>Do not mount the luminaire onto ordinary combustible materials directly in any circumstances</a:t>
            </a:r>
            <a:r>
              <a:rPr lang="en-US" altLang="zh-CN" sz="1200" spc="-20" dirty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;</a:t>
            </a:r>
          </a:p>
        </p:txBody>
      </p:sp>
      <p:sp>
        <p:nvSpPr>
          <p:cNvPr id="27" name="object 12"/>
          <p:cNvSpPr txBox="1"/>
          <p:nvPr/>
        </p:nvSpPr>
        <p:spPr>
          <a:xfrm>
            <a:off x="638069" y="3383864"/>
            <a:ext cx="741052" cy="35907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ts val="1401"/>
              </a:lnSpc>
              <a:spcBef>
                <a:spcPct val="0"/>
              </a:spcBef>
              <a:spcAft>
                <a:spcPct val="0"/>
              </a:spcAft>
            </a:pPr>
            <a:r>
              <a:rPr sz="1400" spc="14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维护保养：</a:t>
            </a:r>
          </a:p>
        </p:txBody>
      </p:sp>
      <p:sp>
        <p:nvSpPr>
          <p:cNvPr id="30" name="对角圆角矩形 29"/>
          <p:cNvSpPr/>
          <p:nvPr/>
        </p:nvSpPr>
        <p:spPr>
          <a:xfrm flipH="1">
            <a:off x="468644" y="3324250"/>
            <a:ext cx="1296000" cy="324000"/>
          </a:xfrm>
          <a:prstGeom prst="round2DiagRect">
            <a:avLst>
              <a:gd name="adj1" fmla="val 0"/>
              <a:gd name="adj2" fmla="val 50000"/>
            </a:avLst>
          </a:prstGeom>
          <a:solidFill>
            <a:srgbClr val="235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Cautions:</a:t>
            </a:r>
            <a:endParaRPr lang="zh-CN" altLang="en-US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object 6"/>
          <p:cNvSpPr txBox="1"/>
          <p:nvPr/>
        </p:nvSpPr>
        <p:spPr>
          <a:xfrm>
            <a:off x="468644" y="5248257"/>
            <a:ext cx="6477958" cy="193899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lnSpc>
                <a:spcPct val="150000"/>
              </a:lnSpc>
              <a:spcAft>
                <a:spcPct val="0"/>
              </a:spcAft>
              <a:buFont typeface="Wingdings" panose="05000000000000000000" pitchFamily="2" charset="2"/>
              <a:buChar char="l"/>
            </a:pPr>
            <a:r>
              <a:rPr lang="en-US" altLang="zh-CN" sz="1200" dirty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Do not cover the luminaire with any objects</a:t>
            </a:r>
            <a:r>
              <a:rPr lang="en-US" altLang="zh-CN" sz="1200" spc="-20" dirty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;</a:t>
            </a:r>
          </a:p>
          <a:p>
            <a:pPr marL="171450" indent="-171450">
              <a:lnSpc>
                <a:spcPct val="150000"/>
              </a:lnSpc>
              <a:spcAft>
                <a:spcPct val="0"/>
              </a:spcAft>
              <a:buFont typeface="Wingdings" panose="05000000000000000000" pitchFamily="2" charset="2"/>
              <a:buChar char="l"/>
            </a:pPr>
            <a:r>
              <a:rPr lang="en-US" altLang="zh-CN" sz="1200" dirty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Do not use the product in a closed environment</a:t>
            </a:r>
            <a:r>
              <a:rPr lang="en-US" altLang="zh-CN" sz="1200" spc="-20" dirty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;</a:t>
            </a:r>
          </a:p>
          <a:p>
            <a:pPr marL="171450" indent="-171450">
              <a:lnSpc>
                <a:spcPct val="150000"/>
              </a:lnSpc>
              <a:spcAft>
                <a:spcPct val="0"/>
              </a:spcAft>
              <a:buFont typeface="Wingdings" panose="05000000000000000000" pitchFamily="2" charset="2"/>
              <a:buChar char="l"/>
            </a:pPr>
            <a:r>
              <a:rPr lang="en-US" altLang="zh-CN" sz="1200" dirty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The maintenance of the luminaire must be </a:t>
            </a:r>
            <a:r>
              <a:rPr lang="en-US" altLang="zh-CN" sz="1200" spc="-20" dirty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done by professionals; </a:t>
            </a:r>
          </a:p>
          <a:p>
            <a:pPr marL="171450" indent="-171450">
              <a:lnSpc>
                <a:spcPct val="150000"/>
              </a:lnSpc>
              <a:spcAft>
                <a:spcPct val="0"/>
              </a:spcAft>
              <a:buFont typeface="Wingdings" panose="05000000000000000000" pitchFamily="2" charset="2"/>
              <a:buChar char="l"/>
            </a:pPr>
            <a:r>
              <a:rPr lang="en-US" altLang="zh-CN" sz="1200" spc="-20" dirty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The external wiring of the luminaire is </a:t>
            </a:r>
            <a:r>
              <a:rPr lang="en-US" altLang="zh-CN" sz="1200" spc="-20" dirty="0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Y-shaped</a:t>
            </a:r>
            <a:r>
              <a:rPr lang="en-US" altLang="zh-CN" sz="1200" spc="-20" dirty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. If damaged, shall be replaced with wires provided by the original manufacturer or its service team;</a:t>
            </a:r>
          </a:p>
          <a:p>
            <a:pPr marL="171450" lvl="0" indent="-171450">
              <a:lnSpc>
                <a:spcPct val="150000"/>
              </a:lnSpc>
              <a:spcAft>
                <a:spcPct val="0"/>
              </a:spcAft>
              <a:buFont typeface="Wingdings" panose="05000000000000000000" pitchFamily="2" charset="2"/>
              <a:buChar char="l"/>
            </a:pPr>
            <a:r>
              <a:rPr lang="en-US" altLang="zh-CN" sz="1200" dirty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The light source, if damaged, shall be replaced with chips provided by the manufacturer or service team. </a:t>
            </a:r>
            <a:endParaRPr lang="zh-CN" altLang="en-US" sz="1200" dirty="0"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pic>
        <p:nvPicPr>
          <p:cNvPr id="33" name="图片 3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98865" y="4376703"/>
            <a:ext cx="87630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" name="图片 33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36974" y="6953778"/>
            <a:ext cx="1062372" cy="9864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" name="TextBox 14"/>
          <p:cNvSpPr txBox="1"/>
          <p:nvPr/>
        </p:nvSpPr>
        <p:spPr>
          <a:xfrm>
            <a:off x="1185962" y="7293135"/>
            <a:ext cx="31035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Warning, danger of electric shock</a:t>
            </a:r>
            <a:endParaRPr lang="zh-CN" altLang="en-US" sz="1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object 6"/>
          <p:cNvSpPr txBox="1"/>
          <p:nvPr/>
        </p:nvSpPr>
        <p:spPr>
          <a:xfrm>
            <a:off x="713987" y="8979381"/>
            <a:ext cx="5969756" cy="9233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altLang="zh-CN" sz="1000" dirty="0">
                <a:latin typeface="Arial" panose="020B0604020202020204" pitchFamily="34" charset="0"/>
                <a:cs typeface="Arial" panose="020B0604020202020204" pitchFamily="34" charset="0"/>
              </a:rPr>
              <a:t>HQ Address: 112 </a:t>
            </a:r>
            <a:r>
              <a:rPr lang="en-US" altLang="zh-CN" sz="1000" dirty="0" err="1">
                <a:latin typeface="Arial" panose="020B0604020202020204" pitchFamily="34" charset="0"/>
                <a:cs typeface="Arial" panose="020B0604020202020204" pitchFamily="34" charset="0"/>
              </a:rPr>
              <a:t>Yongfu</a:t>
            </a:r>
            <a:r>
              <a:rPr lang="en-US" altLang="zh-CN" sz="1000" dirty="0">
                <a:latin typeface="Arial" panose="020B0604020202020204" pitchFamily="34" charset="0"/>
                <a:cs typeface="Arial" panose="020B0604020202020204" pitchFamily="34" charset="0"/>
              </a:rPr>
              <a:t> Rd., </a:t>
            </a:r>
            <a:r>
              <a:rPr lang="en-US" altLang="zh-CN" sz="1000" dirty="0" err="1">
                <a:latin typeface="Arial" panose="020B0604020202020204" pitchFamily="34" charset="0"/>
                <a:cs typeface="Arial" panose="020B0604020202020204" pitchFamily="34" charset="0"/>
              </a:rPr>
              <a:t>Qiaotou</a:t>
            </a:r>
            <a:r>
              <a:rPr lang="en-US" altLang="zh-CN" sz="1000" dirty="0">
                <a:latin typeface="Arial" panose="020B0604020202020204" pitchFamily="34" charset="0"/>
                <a:cs typeface="Arial" panose="020B0604020202020204" pitchFamily="34" charset="0"/>
              </a:rPr>
              <a:t> Village, </a:t>
            </a:r>
            <a:r>
              <a:rPr lang="en-US" altLang="zh-CN" sz="1000" dirty="0" err="1">
                <a:latin typeface="Arial" panose="020B0604020202020204" pitchFamily="34" charset="0"/>
                <a:cs typeface="Arial" panose="020B0604020202020204" pitchFamily="34" charset="0"/>
              </a:rPr>
              <a:t>Fuyong</a:t>
            </a:r>
            <a:r>
              <a:rPr lang="en-US" altLang="zh-CN" sz="1000" dirty="0">
                <a:latin typeface="Arial" panose="020B0604020202020204" pitchFamily="34" charset="0"/>
                <a:cs typeface="Arial" panose="020B0604020202020204" pitchFamily="34" charset="0"/>
              </a:rPr>
              <a:t> Town, </a:t>
            </a:r>
            <a:r>
              <a:rPr lang="en-US" altLang="zh-CN" sz="1000" dirty="0" err="1">
                <a:latin typeface="Arial" panose="020B0604020202020204" pitchFamily="34" charset="0"/>
                <a:cs typeface="Arial" panose="020B0604020202020204" pitchFamily="34" charset="0"/>
              </a:rPr>
              <a:t>Baoan</a:t>
            </a:r>
            <a:r>
              <a:rPr lang="en-US" altLang="zh-CN" sz="1000" dirty="0">
                <a:latin typeface="Arial" panose="020B0604020202020204" pitchFamily="34" charset="0"/>
                <a:cs typeface="Arial" panose="020B0604020202020204" pitchFamily="34" charset="0"/>
              </a:rPr>
              <a:t> District, Shenzhen 518103 China. </a:t>
            </a:r>
          </a:p>
          <a:p>
            <a:r>
              <a:rPr lang="en-US" altLang="zh-CN" sz="1000" dirty="0">
                <a:latin typeface="Arial" panose="020B0604020202020204" pitchFamily="34" charset="0"/>
                <a:cs typeface="Arial" panose="020B0604020202020204" pitchFamily="34" charset="0"/>
              </a:rPr>
              <a:t>Manufacturing Base: </a:t>
            </a:r>
            <a:r>
              <a:rPr lang="en-US" altLang="zh-CN" sz="1000" dirty="0" err="1">
                <a:latin typeface="Arial" panose="020B0604020202020204" pitchFamily="34" charset="0"/>
                <a:cs typeface="Arial" panose="020B0604020202020204" pitchFamily="34" charset="0"/>
              </a:rPr>
              <a:t>Unilumin</a:t>
            </a:r>
            <a:r>
              <a:rPr lang="en-US" altLang="zh-CN" sz="1000" dirty="0">
                <a:latin typeface="Arial" panose="020B0604020202020204" pitchFamily="34" charset="0"/>
                <a:cs typeface="Arial" panose="020B0604020202020204" pitchFamily="34" charset="0"/>
              </a:rPr>
              <a:t> Industrial Park, 6th </a:t>
            </a:r>
            <a:r>
              <a:rPr lang="en-US" altLang="zh-CN" sz="1000" dirty="0" err="1">
                <a:latin typeface="Arial" panose="020B0604020202020204" pitchFamily="34" charset="0"/>
                <a:cs typeface="Arial" panose="020B0604020202020204" pitchFamily="34" charset="0"/>
              </a:rPr>
              <a:t>Lanjing</a:t>
            </a:r>
            <a:r>
              <a:rPr lang="en-US" altLang="zh-CN" sz="1000" dirty="0">
                <a:latin typeface="Arial" panose="020B0604020202020204" pitchFamily="34" charset="0"/>
                <a:cs typeface="Arial" panose="020B0604020202020204" pitchFamily="34" charset="0"/>
              </a:rPr>
              <a:t> North Road, </a:t>
            </a:r>
            <a:r>
              <a:rPr lang="en-US" altLang="zh-CN" sz="1000" dirty="0" err="1">
                <a:latin typeface="Arial" panose="020B0604020202020204" pitchFamily="34" charset="0"/>
                <a:cs typeface="Arial" panose="020B0604020202020204" pitchFamily="34" charset="0"/>
              </a:rPr>
              <a:t>Pingshan</a:t>
            </a:r>
            <a:r>
              <a:rPr lang="en-US" altLang="zh-CN" sz="1000" dirty="0">
                <a:latin typeface="Arial" panose="020B0604020202020204" pitchFamily="34" charset="0"/>
                <a:cs typeface="Arial" panose="020B0604020202020204" pitchFamily="34" charset="0"/>
              </a:rPr>
              <a:t> District, Shenzhen, China.</a:t>
            </a:r>
          </a:p>
          <a:p>
            <a:r>
              <a:rPr lang="en-US" altLang="zh-CN" sz="1000" dirty="0">
                <a:latin typeface="Arial" panose="020B0604020202020204" pitchFamily="34" charset="0"/>
                <a:cs typeface="Arial" panose="020B0604020202020204" pitchFamily="34" charset="0"/>
              </a:rPr>
              <a:t>TEL</a:t>
            </a:r>
            <a:r>
              <a:rPr lang="zh-CN" altLang="zh-CN" sz="1000" dirty="0">
                <a:latin typeface="Arial" panose="020B0604020202020204" pitchFamily="34" charset="0"/>
                <a:cs typeface="Arial" panose="020B0604020202020204" pitchFamily="34" charset="0"/>
              </a:rPr>
              <a:t>：</a:t>
            </a:r>
            <a:r>
              <a:rPr lang="en-US" altLang="zh-CN" sz="1000" dirty="0">
                <a:latin typeface="Arial" panose="020B0604020202020204" pitchFamily="34" charset="0"/>
                <a:cs typeface="Arial" panose="020B0604020202020204" pitchFamily="34" charset="0"/>
              </a:rPr>
              <a:t>+86-0755-29918999</a:t>
            </a:r>
            <a:endParaRPr lang="zh-CN" altLang="zh-CN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1000" dirty="0">
                <a:latin typeface="Arial" panose="020B0604020202020204" pitchFamily="34" charset="0"/>
                <a:cs typeface="Arial" panose="020B0604020202020204" pitchFamily="34" charset="0"/>
              </a:rPr>
              <a:t>FAX</a:t>
            </a:r>
            <a:r>
              <a:rPr lang="zh-CN" altLang="zh-CN" sz="1000" dirty="0">
                <a:latin typeface="Arial" panose="020B0604020202020204" pitchFamily="34" charset="0"/>
                <a:cs typeface="Arial" panose="020B0604020202020204" pitchFamily="34" charset="0"/>
              </a:rPr>
              <a:t>：</a:t>
            </a:r>
            <a:r>
              <a:rPr lang="en-US" altLang="zh-CN" sz="1000" dirty="0">
                <a:latin typeface="Arial" panose="020B0604020202020204" pitchFamily="34" charset="0"/>
                <a:cs typeface="Arial" panose="020B0604020202020204" pitchFamily="34" charset="0"/>
              </a:rPr>
              <a:t>+86-0755-29912092</a:t>
            </a:r>
            <a:endParaRPr lang="zh-CN" altLang="zh-CN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1000" dirty="0">
                <a:latin typeface="Arial" panose="020B0604020202020204" pitchFamily="34" charset="0"/>
                <a:cs typeface="Arial" panose="020B0604020202020204" pitchFamily="34" charset="0"/>
              </a:rPr>
              <a:t>www.unilumin.com </a:t>
            </a:r>
          </a:p>
          <a:p>
            <a:r>
              <a:rPr lang="en-US" altLang="zh-CN" sz="1000" dirty="0">
                <a:latin typeface="Arial" panose="020B0604020202020204" pitchFamily="34" charset="0"/>
                <a:cs typeface="Arial" panose="020B0604020202020204" pitchFamily="34" charset="0"/>
              </a:rPr>
              <a:t>www.unilumin-lighting.com</a:t>
            </a:r>
          </a:p>
        </p:txBody>
      </p:sp>
      <p:cxnSp>
        <p:nvCxnSpPr>
          <p:cNvPr id="38" name="直接连接符 37"/>
          <p:cNvCxnSpPr/>
          <p:nvPr/>
        </p:nvCxnSpPr>
        <p:spPr>
          <a:xfrm>
            <a:off x="468644" y="8868866"/>
            <a:ext cx="669398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bject 6"/>
          <p:cNvSpPr txBox="1"/>
          <p:nvPr/>
        </p:nvSpPr>
        <p:spPr>
          <a:xfrm>
            <a:off x="468644" y="7928029"/>
            <a:ext cx="6552728" cy="8309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171450" indent="-171450">
              <a:lnSpc>
                <a:spcPct val="150000"/>
              </a:lnSpc>
              <a:spcAft>
                <a:spcPct val="0"/>
              </a:spcAft>
              <a:buFont typeface="Wingdings" panose="05000000000000000000" pitchFamily="2" charset="2"/>
              <a:buChar char="l"/>
              <a:defRPr sz="12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r>
              <a:rPr lang="en-US" altLang="zh-CN" dirty="0"/>
              <a:t>Statement: The luminaire complies with the non-hazardous requirements in the </a:t>
            </a:r>
            <a:r>
              <a:rPr lang="en-US" altLang="zh-CN" dirty="0" err="1"/>
              <a:t>photobiological</a:t>
            </a:r>
            <a:r>
              <a:rPr lang="en-US" altLang="zh-CN" dirty="0"/>
              <a:t> safety standard IEC </a:t>
            </a:r>
            <a:r>
              <a:rPr lang="en-US" altLang="zh-CN" dirty="0" smtClean="0"/>
              <a:t>62471:2006;</a:t>
            </a:r>
            <a:endParaRPr lang="zh-CN" altLang="en-US" dirty="0"/>
          </a:p>
          <a:p>
            <a:r>
              <a:rPr lang="en-US" altLang="zh-CN" dirty="0"/>
              <a:t>Product specifications are subject to change without notice.</a:t>
            </a:r>
            <a:endParaRPr lang="zh-CN" altLang="en-US" dirty="0"/>
          </a:p>
        </p:txBody>
      </p:sp>
      <p:sp>
        <p:nvSpPr>
          <p:cNvPr id="16" name="对角圆角矩形 25">
            <a:extLst>
              <a:ext uri="{FF2B5EF4-FFF2-40B4-BE49-F238E27FC236}">
                <a16:creationId xmlns:a16="http://schemas.microsoft.com/office/drawing/2014/main" xmlns="" id="{38C92893-BDF0-4165-8251-42F6C7B1CB03}"/>
              </a:ext>
            </a:extLst>
          </p:cNvPr>
          <p:cNvSpPr/>
          <p:nvPr/>
        </p:nvSpPr>
        <p:spPr>
          <a:xfrm flipH="1">
            <a:off x="475344" y="1210627"/>
            <a:ext cx="1869446" cy="324000"/>
          </a:xfrm>
          <a:prstGeom prst="round2DiagRect">
            <a:avLst>
              <a:gd name="adj1" fmla="val 0"/>
              <a:gd name="adj2" fmla="val 50000"/>
            </a:avLst>
          </a:prstGeom>
          <a:solidFill>
            <a:srgbClr val="235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Maintenance:</a:t>
            </a:r>
            <a:endParaRPr lang="zh-CN" altLang="en-US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bject 13"/>
          <p:cNvSpPr txBox="1"/>
          <p:nvPr/>
        </p:nvSpPr>
        <p:spPr>
          <a:xfrm>
            <a:off x="449733" y="1596058"/>
            <a:ext cx="6568878" cy="13849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lnSpc>
                <a:spcPct val="150000"/>
              </a:lnSpc>
              <a:spcAft>
                <a:spcPct val="0"/>
              </a:spcAft>
              <a:buFont typeface="Wingdings" panose="05000000000000000000" pitchFamily="2" charset="2"/>
              <a:buChar char="l"/>
            </a:pPr>
            <a:r>
              <a:rPr lang="en-US" sz="1200" spc="-20" dirty="0">
                <a:latin typeface="Arial" panose="020B0604020202020204" pitchFamily="34" charset="0"/>
                <a:ea typeface="微软雅黑" panose="020B0503020204020204" pitchFamily="34" charset="-122"/>
              </a:rPr>
              <a:t>Keep the luminaire in clean and good </a:t>
            </a:r>
            <a:r>
              <a:rPr lang="en-US" altLang="zh-CN" sz="1200" spc="-20" dirty="0">
                <a:latin typeface="Arial" panose="020B0604020202020204" pitchFamily="34" charset="0"/>
                <a:ea typeface="微软雅黑" panose="020B0503020204020204" pitchFamily="34" charset="-122"/>
              </a:rPr>
              <a:t>maintenance to ensure long lifespan and safety use.</a:t>
            </a:r>
            <a:endParaRPr lang="en-US" sz="1200" spc="-20" dirty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marL="171450" indent="-171450">
              <a:lnSpc>
                <a:spcPct val="150000"/>
              </a:lnSpc>
              <a:spcAft>
                <a:spcPct val="0"/>
              </a:spcAft>
              <a:buFont typeface="Wingdings" panose="05000000000000000000" pitchFamily="2" charset="2"/>
              <a:buChar char="l"/>
            </a:pPr>
            <a:r>
              <a:rPr lang="en-US" altLang="zh-CN" sz="1200" spc="-20" dirty="0">
                <a:latin typeface="Arial" panose="020B0604020202020204" pitchFamily="34" charset="0"/>
                <a:ea typeface="微软雅黑" panose="020B0503020204020204" pitchFamily="34" charset="-122"/>
              </a:rPr>
              <a:t>Wipe the luminaire with soft cloth dipped with soapy water (squeeze the water out first),  and then make it clean and dry with a new cloth;</a:t>
            </a:r>
          </a:p>
          <a:p>
            <a:pPr marL="171450" indent="-171450">
              <a:lnSpc>
                <a:spcPct val="150000"/>
              </a:lnSpc>
              <a:spcAft>
                <a:spcPct val="0"/>
              </a:spcAft>
              <a:buFont typeface="Wingdings" panose="05000000000000000000" pitchFamily="2" charset="2"/>
              <a:buChar char="l"/>
            </a:pPr>
            <a:r>
              <a:rPr lang="en-US" sz="1200" spc="-20" dirty="0">
                <a:latin typeface="Arial" panose="020B0604020202020204" pitchFamily="34" charset="0"/>
                <a:ea typeface="微软雅黑" panose="020B0503020204020204" pitchFamily="34" charset="-122"/>
              </a:rPr>
              <a:t>Do not use volatile chemical liquids such as gasoline, alcohol or insecticides to clean the luminaire, otherwise </a:t>
            </a:r>
            <a:r>
              <a:rPr lang="en-US" sz="1200" spc="-20" dirty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damage occurs. </a:t>
            </a:r>
            <a:endParaRPr lang="en-US" sz="1200" spc="-20" dirty="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86630849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21.05.14"/>
  <p:tag name="AS_TITLE" val="Aspose.Slides for .NET 2.0"/>
  <p:tag name="AS_VERSION" val="21.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 pitchFamily="34" charset="0"/>
        <a:cs typeface="Arial" pitchFamily="34" charset="0"/>
        <a:font script="Jpan" typeface="ＭＳ%20Ｐゴシック"/>
        <a:font script="Hang" typeface="맑은%20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 pitchFamily="34" charset="0"/>
        <a:cs typeface="Arial" pitchFamily="34" charset="0"/>
        <a:font script="Jpan" typeface="ＭＳ%20Ｐゴシック"/>
        <a:font script="Hang" typeface="맑은%20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3989</TotalTime>
  <Words>810</Words>
  <Application>Microsoft Office PowerPoint</Application>
  <PresentationFormat>自定义</PresentationFormat>
  <Paragraphs>192</Paragraphs>
  <Slides>5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4" baseType="lpstr">
      <vt:lpstr>等线</vt:lpstr>
      <vt:lpstr>黑体</vt:lpstr>
      <vt:lpstr>宋体</vt:lpstr>
      <vt:lpstr>微软雅黑</vt:lpstr>
      <vt:lpstr>Arial</vt:lpstr>
      <vt:lpstr>Calibri</vt:lpstr>
      <vt:lpstr>Times New Roman</vt:lpstr>
      <vt:lpstr>Wingdings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刘凤霞</dc:creator>
  <cp:lastModifiedBy>吴志凡</cp:lastModifiedBy>
  <cp:revision>450</cp:revision>
  <cp:lastPrinted>2021-08-23T14:17:03Z</cp:lastPrinted>
  <dcterms:created xsi:type="dcterms:W3CDTF">2021-08-20T07:18:54Z</dcterms:created>
  <dcterms:modified xsi:type="dcterms:W3CDTF">2025-09-03T09:33:04Z</dcterms:modified>
</cp:coreProperties>
</file>